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2" r:id="rId1"/>
  </p:sldMasterIdLst>
  <p:notesMasterIdLst>
    <p:notesMasterId r:id="rId14"/>
  </p:notesMasterIdLst>
  <p:sldIdLst>
    <p:sldId id="1878" r:id="rId2"/>
    <p:sldId id="1939" r:id="rId3"/>
    <p:sldId id="1938" r:id="rId4"/>
    <p:sldId id="1940" r:id="rId5"/>
    <p:sldId id="1935" r:id="rId6"/>
    <p:sldId id="1929" r:id="rId7"/>
    <p:sldId id="1884" r:id="rId8"/>
    <p:sldId id="1946" r:id="rId9"/>
    <p:sldId id="1924" r:id="rId10"/>
    <p:sldId id="1943" r:id="rId11"/>
    <p:sldId id="1942" r:id="rId12"/>
    <p:sldId id="1945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60071"/>
    <a:srgbClr val="FF7676"/>
    <a:srgbClr val="6A1F60"/>
    <a:srgbClr val="CA4F67"/>
    <a:srgbClr val="0796D0"/>
    <a:srgbClr val="C60B68"/>
    <a:srgbClr val="F7D6D6"/>
    <a:srgbClr val="A69AC7"/>
    <a:srgbClr val="EACAD0"/>
    <a:srgbClr val="C50C6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162" autoAdjust="0"/>
    <p:restoredTop sz="95042"/>
  </p:normalViewPr>
  <p:slideViewPr>
    <p:cSldViewPr snapToGrid="0">
      <p:cViewPr varScale="1">
        <p:scale>
          <a:sx n="67" d="100"/>
          <a:sy n="67" d="100"/>
        </p:scale>
        <p:origin x="936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8/10/relationships/authors" Target="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15F59B-C668-4011-983E-F315D5C6132D}" type="datetimeFigureOut">
              <a:rPr lang="en-US" smtClean="0"/>
              <a:t>1/7/2024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8F99F9-2769-4C52-8EE2-7278119F0A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29259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8F99F9-2769-4C52-8EE2-7278119F0A16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90590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gradFill>
          <a:gsLst>
            <a:gs pos="99000">
              <a:srgbClr val="FDFFFE"/>
            </a:gs>
            <a:gs pos="66000">
              <a:srgbClr val="F3FFFF"/>
            </a:gs>
            <a:gs pos="37992">
              <a:srgbClr val="FFFFFF"/>
            </a:gs>
            <a:gs pos="5000">
              <a:srgbClr val="EAFCFE"/>
            </a:gs>
          </a:gsLst>
          <a:lin ang="17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1A03A7DE-E2C6-D3DE-2D3C-0E50AB453153}"/>
              </a:ext>
            </a:extLst>
          </p:cNvPr>
          <p:cNvSpPr/>
          <p:nvPr userDrawn="1"/>
        </p:nvSpPr>
        <p:spPr>
          <a:xfrm>
            <a:off x="492348" y="822701"/>
            <a:ext cx="5439251" cy="5439251"/>
          </a:xfrm>
          <a:prstGeom prst="ellipse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9155AC3-4048-A012-522F-9975DD4374A4}"/>
              </a:ext>
            </a:extLst>
          </p:cNvPr>
          <p:cNvSpPr/>
          <p:nvPr userDrawn="1"/>
        </p:nvSpPr>
        <p:spPr>
          <a:xfrm>
            <a:off x="11352413" y="1318559"/>
            <a:ext cx="389835" cy="389835"/>
          </a:xfrm>
          <a:prstGeom prst="ellipse">
            <a:avLst/>
          </a:prstGeom>
          <a:solidFill>
            <a:schemeClr val="accent5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66BC318-7E9C-A53F-C445-78301FFF7C95}"/>
              </a:ext>
            </a:extLst>
          </p:cNvPr>
          <p:cNvSpPr/>
          <p:nvPr userDrawn="1"/>
        </p:nvSpPr>
        <p:spPr>
          <a:xfrm>
            <a:off x="638841" y="5012346"/>
            <a:ext cx="837678" cy="837678"/>
          </a:xfrm>
          <a:prstGeom prst="ellipse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Freeform 12">
            <a:extLst>
              <a:ext uri="{FF2B5EF4-FFF2-40B4-BE49-F238E27FC236}">
                <a16:creationId xmlns:a16="http://schemas.microsoft.com/office/drawing/2014/main" id="{EC2B4886-6DF6-0A57-7118-513A7AAA40F3}"/>
              </a:ext>
            </a:extLst>
          </p:cNvPr>
          <p:cNvSpPr/>
          <p:nvPr userDrawn="1"/>
        </p:nvSpPr>
        <p:spPr>
          <a:xfrm>
            <a:off x="9853347" y="0"/>
            <a:ext cx="1499066" cy="1061910"/>
          </a:xfrm>
          <a:custGeom>
            <a:avLst/>
            <a:gdLst>
              <a:gd name="connsiteX0" fmla="*/ 70097 w 1499066"/>
              <a:gd name="connsiteY0" fmla="*/ 0 h 1061910"/>
              <a:gd name="connsiteX1" fmla="*/ 1428969 w 1499066"/>
              <a:gd name="connsiteY1" fmla="*/ 0 h 1061910"/>
              <a:gd name="connsiteX2" fmla="*/ 1440164 w 1499066"/>
              <a:gd name="connsiteY2" fmla="*/ 20625 h 1061910"/>
              <a:gd name="connsiteX3" fmla="*/ 1499066 w 1499066"/>
              <a:gd name="connsiteY3" fmla="*/ 312377 h 1061910"/>
              <a:gd name="connsiteX4" fmla="*/ 749533 w 1499066"/>
              <a:gd name="connsiteY4" fmla="*/ 1061910 h 1061910"/>
              <a:gd name="connsiteX5" fmla="*/ 0 w 1499066"/>
              <a:gd name="connsiteY5" fmla="*/ 312377 h 1061910"/>
              <a:gd name="connsiteX6" fmla="*/ 58902 w 1499066"/>
              <a:gd name="connsiteY6" fmla="*/ 20625 h 1061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99066" h="1061910">
                <a:moveTo>
                  <a:pt x="70097" y="0"/>
                </a:moveTo>
                <a:lnTo>
                  <a:pt x="1428969" y="0"/>
                </a:lnTo>
                <a:lnTo>
                  <a:pt x="1440164" y="20625"/>
                </a:lnTo>
                <a:cubicBezTo>
                  <a:pt x="1478092" y="110298"/>
                  <a:pt x="1499066" y="208888"/>
                  <a:pt x="1499066" y="312377"/>
                </a:cubicBezTo>
                <a:cubicBezTo>
                  <a:pt x="1499066" y="726333"/>
                  <a:pt x="1163489" y="1061910"/>
                  <a:pt x="749533" y="1061910"/>
                </a:cubicBezTo>
                <a:cubicBezTo>
                  <a:pt x="335577" y="1061910"/>
                  <a:pt x="0" y="726333"/>
                  <a:pt x="0" y="312377"/>
                </a:cubicBezTo>
                <a:cubicBezTo>
                  <a:pt x="0" y="208888"/>
                  <a:pt x="20974" y="110298"/>
                  <a:pt x="58902" y="20625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BF993BB-6145-4D1C-B438-D1350312F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0216" y="2130552"/>
            <a:ext cx="4590288" cy="1764792"/>
          </a:xfrm>
        </p:spPr>
        <p:txBody>
          <a:bodyPr anchor="t">
            <a:noAutofit/>
          </a:bodyPr>
          <a:lstStyle>
            <a:lvl1pPr>
              <a:defRPr sz="5400" b="1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50EBEF97-3620-43B4-9D9A-099216F7539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05840" y="1316736"/>
            <a:ext cx="4325112" cy="4325112"/>
          </a:xfrm>
          <a:noFill/>
        </p:spPr>
        <p:txBody>
          <a:bodyPr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64030515-78CF-D472-B3D6-9EE48BCA26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98598" y="3895344"/>
            <a:ext cx="4591906" cy="1024128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1">
                <a:solidFill>
                  <a:schemeClr val="tx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1729625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and Content">
    <p:bg>
      <p:bgPr>
        <a:gradFill>
          <a:gsLst>
            <a:gs pos="100000">
              <a:srgbClr val="FDFFFE"/>
            </a:gs>
            <a:gs pos="66020">
              <a:srgbClr val="F3FFFF"/>
            </a:gs>
            <a:gs pos="37992">
              <a:srgbClr val="FFFFFF"/>
            </a:gs>
            <a:gs pos="7000">
              <a:srgbClr val="EAFCFE"/>
            </a:gs>
          </a:gsLst>
          <a:lin ang="4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9">
            <a:extLst>
              <a:ext uri="{FF2B5EF4-FFF2-40B4-BE49-F238E27FC236}">
                <a16:creationId xmlns:a16="http://schemas.microsoft.com/office/drawing/2014/main" id="{B016AB6E-3D8A-906E-416F-9B68623EA747}"/>
              </a:ext>
            </a:extLst>
          </p:cNvPr>
          <p:cNvSpPr/>
          <p:nvPr userDrawn="1"/>
        </p:nvSpPr>
        <p:spPr>
          <a:xfrm>
            <a:off x="6912398" y="4482109"/>
            <a:ext cx="5279603" cy="2386909"/>
          </a:xfrm>
          <a:custGeom>
            <a:avLst/>
            <a:gdLst>
              <a:gd name="connsiteX0" fmla="*/ 3601541 w 5279603"/>
              <a:gd name="connsiteY0" fmla="*/ 0 h 2386909"/>
              <a:gd name="connsiteX1" fmla="*/ 5123083 w 5279603"/>
              <a:gd name="connsiteY1" fmla="*/ 307185 h 2386909"/>
              <a:gd name="connsiteX2" fmla="*/ 5279603 w 5279603"/>
              <a:gd name="connsiteY2" fmla="*/ 377947 h 2386909"/>
              <a:gd name="connsiteX3" fmla="*/ 5279603 w 5279603"/>
              <a:gd name="connsiteY3" fmla="*/ 2386909 h 2386909"/>
              <a:gd name="connsiteX4" fmla="*/ 0 w 5279603"/>
              <a:gd name="connsiteY4" fmla="*/ 2386909 h 2386909"/>
              <a:gd name="connsiteX5" fmla="*/ 78053 w 5279603"/>
              <a:gd name="connsiteY5" fmla="*/ 2214261 h 2386909"/>
              <a:gd name="connsiteX6" fmla="*/ 3601541 w 5279603"/>
              <a:gd name="connsiteY6" fmla="*/ 0 h 2386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79603" h="2386909">
                <a:moveTo>
                  <a:pt x="3601541" y="0"/>
                </a:moveTo>
                <a:cubicBezTo>
                  <a:pt x="4141255" y="0"/>
                  <a:pt x="4655422" y="109382"/>
                  <a:pt x="5123083" y="307185"/>
                </a:cubicBezTo>
                <a:lnTo>
                  <a:pt x="5279603" y="377947"/>
                </a:lnTo>
                <a:lnTo>
                  <a:pt x="5279603" y="2386909"/>
                </a:lnTo>
                <a:lnTo>
                  <a:pt x="0" y="2386909"/>
                </a:lnTo>
                <a:lnTo>
                  <a:pt x="78053" y="2214261"/>
                </a:lnTo>
                <a:cubicBezTo>
                  <a:pt x="709351" y="904104"/>
                  <a:pt x="2049863" y="0"/>
                  <a:pt x="3601541" y="0"/>
                </a:cubicBez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Freeform 7">
            <a:extLst>
              <a:ext uri="{FF2B5EF4-FFF2-40B4-BE49-F238E27FC236}">
                <a16:creationId xmlns:a16="http://schemas.microsoft.com/office/drawing/2014/main" id="{471EA21E-8904-9B80-6EAB-BA76819B4C23}"/>
              </a:ext>
            </a:extLst>
          </p:cNvPr>
          <p:cNvSpPr/>
          <p:nvPr userDrawn="1"/>
        </p:nvSpPr>
        <p:spPr>
          <a:xfrm>
            <a:off x="6188287" y="5875583"/>
            <a:ext cx="1499066" cy="993434"/>
          </a:xfrm>
          <a:custGeom>
            <a:avLst/>
            <a:gdLst>
              <a:gd name="connsiteX0" fmla="*/ 749533 w 1499066"/>
              <a:gd name="connsiteY0" fmla="*/ 0 h 993434"/>
              <a:gd name="connsiteX1" fmla="*/ 1499066 w 1499066"/>
              <a:gd name="connsiteY1" fmla="*/ 749533 h 993434"/>
              <a:gd name="connsiteX2" fmla="*/ 1483838 w 1499066"/>
              <a:gd name="connsiteY2" fmla="*/ 900590 h 993434"/>
              <a:gd name="connsiteX3" fmla="*/ 1455018 w 1499066"/>
              <a:gd name="connsiteY3" fmla="*/ 993434 h 993434"/>
              <a:gd name="connsiteX4" fmla="*/ 44048 w 1499066"/>
              <a:gd name="connsiteY4" fmla="*/ 993434 h 993434"/>
              <a:gd name="connsiteX5" fmla="*/ 15228 w 1499066"/>
              <a:gd name="connsiteY5" fmla="*/ 900590 h 993434"/>
              <a:gd name="connsiteX6" fmla="*/ 0 w 1499066"/>
              <a:gd name="connsiteY6" fmla="*/ 749533 h 993434"/>
              <a:gd name="connsiteX7" fmla="*/ 749533 w 1499066"/>
              <a:gd name="connsiteY7" fmla="*/ 0 h 993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99066" h="993434">
                <a:moveTo>
                  <a:pt x="749533" y="0"/>
                </a:moveTo>
                <a:cubicBezTo>
                  <a:pt x="1163489" y="0"/>
                  <a:pt x="1499066" y="335577"/>
                  <a:pt x="1499066" y="749533"/>
                </a:cubicBezTo>
                <a:cubicBezTo>
                  <a:pt x="1499066" y="801278"/>
                  <a:pt x="1493823" y="851798"/>
                  <a:pt x="1483838" y="900590"/>
                </a:cubicBezTo>
                <a:lnTo>
                  <a:pt x="1455018" y="993434"/>
                </a:lnTo>
                <a:lnTo>
                  <a:pt x="44048" y="993434"/>
                </a:lnTo>
                <a:lnTo>
                  <a:pt x="15228" y="900590"/>
                </a:lnTo>
                <a:cubicBezTo>
                  <a:pt x="5244" y="851798"/>
                  <a:pt x="0" y="801278"/>
                  <a:pt x="0" y="749533"/>
                </a:cubicBezTo>
                <a:cubicBezTo>
                  <a:pt x="0" y="335577"/>
                  <a:pt x="335577" y="0"/>
                  <a:pt x="749533" y="0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Rectangle 8" hidden="1"/>
          <p:cNvSpPr/>
          <p:nvPr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800" dirty="0"/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AD72A3CF-7B92-425B-B6F6-280533A6D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566928"/>
            <a:ext cx="11119104" cy="640080"/>
          </a:xfrm>
        </p:spPr>
        <p:txBody>
          <a:bodyPr anchor="t" anchorCtr="0">
            <a:noAutofit/>
          </a:bodyPr>
          <a:lstStyle>
            <a:lvl1pPr algn="ctr">
              <a:defRPr sz="3200" b="1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49C39743-B767-01E5-1998-BD844DD0962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>
            <a:noAutofit/>
          </a:bodyPr>
          <a:lstStyle/>
          <a:p>
            <a:fld id="{D1BC2EDA-D519-4F34-BF3F-BFFF500F4B0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F4DDC946-276A-D975-DF69-141E11E4CA64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40080" y="2002536"/>
            <a:ext cx="5029200" cy="4096512"/>
          </a:xfrm>
          <a:noFill/>
          <a:ln w="12700">
            <a:noFill/>
            <a:prstDash val="dash"/>
          </a:ln>
        </p:spPr>
        <p:txBody>
          <a:bodyPr lIns="91440" rIns="91440">
            <a:noAutofit/>
          </a:bodyPr>
          <a:lstStyle>
            <a:lvl1pPr>
              <a:lnSpc>
                <a:spcPct val="100000"/>
              </a:lnSpc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Content Placeholder 16">
            <a:extLst>
              <a:ext uri="{FF2B5EF4-FFF2-40B4-BE49-F238E27FC236}">
                <a16:creationId xmlns:a16="http://schemas.microsoft.com/office/drawing/2014/main" id="{09C5826C-6081-DF9F-2832-3E46BA58C61C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419088" y="2002536"/>
            <a:ext cx="5029200" cy="4096512"/>
          </a:xfrm>
          <a:noFill/>
          <a:ln w="12700">
            <a:noFill/>
            <a:prstDash val="dash"/>
          </a:ln>
        </p:spPr>
        <p:txBody>
          <a:bodyPr lIns="91440" rIns="91440">
            <a:noAutofit/>
          </a:bodyPr>
          <a:lstStyle>
            <a:lvl1pPr>
              <a:lnSpc>
                <a:spcPct val="100000"/>
              </a:lnSpc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9CB50393-ACAA-59FB-EDD9-D6A45246EE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0080" y="5824445"/>
            <a:ext cx="735041" cy="735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1797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32">
          <p15:clr>
            <a:srgbClr val="FBAE40"/>
          </p15:clr>
        </p15:guide>
        <p15:guide id="2" pos="336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gradFill>
          <a:gsLst>
            <a:gs pos="100000">
              <a:srgbClr val="FDFFFE"/>
            </a:gs>
            <a:gs pos="66020">
              <a:srgbClr val="F3FFFF"/>
            </a:gs>
            <a:gs pos="37992">
              <a:srgbClr val="FFFFFF"/>
            </a:gs>
            <a:gs pos="7000">
              <a:srgbClr val="EAFCFE"/>
            </a:gs>
          </a:gsLst>
          <a:lin ang="4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17">
            <a:extLst>
              <a:ext uri="{FF2B5EF4-FFF2-40B4-BE49-F238E27FC236}">
                <a16:creationId xmlns:a16="http://schemas.microsoft.com/office/drawing/2014/main" id="{B85198C3-2E2B-8874-B190-913F6956F27F}"/>
              </a:ext>
            </a:extLst>
          </p:cNvPr>
          <p:cNvSpPr/>
          <p:nvPr userDrawn="1"/>
        </p:nvSpPr>
        <p:spPr>
          <a:xfrm>
            <a:off x="8934171" y="2087276"/>
            <a:ext cx="3262907" cy="4770723"/>
          </a:xfrm>
          <a:custGeom>
            <a:avLst/>
            <a:gdLst>
              <a:gd name="connsiteX0" fmla="*/ 2635767 w 3262907"/>
              <a:gd name="connsiteY0" fmla="*/ 0 h 4770723"/>
              <a:gd name="connsiteX1" fmla="*/ 3166966 w 3262907"/>
              <a:gd name="connsiteY1" fmla="*/ 53550 h 4770723"/>
              <a:gd name="connsiteX2" fmla="*/ 3262907 w 3262907"/>
              <a:gd name="connsiteY2" fmla="*/ 78219 h 4770723"/>
              <a:gd name="connsiteX3" fmla="*/ 3262907 w 3262907"/>
              <a:gd name="connsiteY3" fmla="*/ 4770723 h 4770723"/>
              <a:gd name="connsiteX4" fmla="*/ 1094334 w 3262907"/>
              <a:gd name="connsiteY4" fmla="*/ 4770723 h 4770723"/>
              <a:gd name="connsiteX5" fmla="*/ 959175 w 3262907"/>
              <a:gd name="connsiteY5" fmla="*/ 4669653 h 4770723"/>
              <a:gd name="connsiteX6" fmla="*/ 0 w 3262907"/>
              <a:gd name="connsiteY6" fmla="*/ 2635767 h 4770723"/>
              <a:gd name="connsiteX7" fmla="*/ 2635767 w 3262907"/>
              <a:gd name="connsiteY7" fmla="*/ 0 h 4770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262907" h="4770723">
                <a:moveTo>
                  <a:pt x="2635767" y="0"/>
                </a:moveTo>
                <a:cubicBezTo>
                  <a:pt x="2817729" y="0"/>
                  <a:pt x="2995384" y="18439"/>
                  <a:pt x="3166966" y="53550"/>
                </a:cubicBezTo>
                <a:lnTo>
                  <a:pt x="3262907" y="78219"/>
                </a:lnTo>
                <a:lnTo>
                  <a:pt x="3262907" y="4770723"/>
                </a:lnTo>
                <a:lnTo>
                  <a:pt x="1094334" y="4770723"/>
                </a:lnTo>
                <a:lnTo>
                  <a:pt x="959175" y="4669653"/>
                </a:lnTo>
                <a:cubicBezTo>
                  <a:pt x="373383" y="4186215"/>
                  <a:pt x="0" y="3454595"/>
                  <a:pt x="0" y="2635767"/>
                </a:cubicBezTo>
                <a:cubicBezTo>
                  <a:pt x="0" y="1180073"/>
                  <a:pt x="1180073" y="0"/>
                  <a:pt x="2635767" y="0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" name="Freeform 21">
            <a:extLst>
              <a:ext uri="{FF2B5EF4-FFF2-40B4-BE49-F238E27FC236}">
                <a16:creationId xmlns:a16="http://schemas.microsoft.com/office/drawing/2014/main" id="{9C80863B-5076-EB08-18A2-8E31F090A5C9}"/>
              </a:ext>
            </a:extLst>
          </p:cNvPr>
          <p:cNvSpPr/>
          <p:nvPr userDrawn="1"/>
        </p:nvSpPr>
        <p:spPr>
          <a:xfrm>
            <a:off x="537021" y="0"/>
            <a:ext cx="1824598" cy="1392971"/>
          </a:xfrm>
          <a:custGeom>
            <a:avLst/>
            <a:gdLst>
              <a:gd name="connsiteX0" fmla="*/ 139847 w 1824598"/>
              <a:gd name="connsiteY0" fmla="*/ 0 h 1392971"/>
              <a:gd name="connsiteX1" fmla="*/ 1684751 w 1824598"/>
              <a:gd name="connsiteY1" fmla="*/ 0 h 1392971"/>
              <a:gd name="connsiteX2" fmla="*/ 1752905 w 1824598"/>
              <a:gd name="connsiteY2" fmla="*/ 125564 h 1392971"/>
              <a:gd name="connsiteX3" fmla="*/ 1824598 w 1824598"/>
              <a:gd name="connsiteY3" fmla="*/ 480672 h 1392971"/>
              <a:gd name="connsiteX4" fmla="*/ 912299 w 1824598"/>
              <a:gd name="connsiteY4" fmla="*/ 1392971 h 1392971"/>
              <a:gd name="connsiteX5" fmla="*/ 0 w 1824598"/>
              <a:gd name="connsiteY5" fmla="*/ 480672 h 1392971"/>
              <a:gd name="connsiteX6" fmla="*/ 71693 w 1824598"/>
              <a:gd name="connsiteY6" fmla="*/ 125564 h 1392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24598" h="1392971">
                <a:moveTo>
                  <a:pt x="139847" y="0"/>
                </a:moveTo>
                <a:lnTo>
                  <a:pt x="1684751" y="0"/>
                </a:lnTo>
                <a:lnTo>
                  <a:pt x="1752905" y="125564"/>
                </a:lnTo>
                <a:cubicBezTo>
                  <a:pt x="1799070" y="234710"/>
                  <a:pt x="1824598" y="354710"/>
                  <a:pt x="1824598" y="480672"/>
                </a:cubicBezTo>
                <a:cubicBezTo>
                  <a:pt x="1824598" y="984521"/>
                  <a:pt x="1416148" y="1392971"/>
                  <a:pt x="912299" y="1392971"/>
                </a:cubicBezTo>
                <a:cubicBezTo>
                  <a:pt x="408450" y="1392971"/>
                  <a:pt x="0" y="984521"/>
                  <a:pt x="0" y="480672"/>
                </a:cubicBezTo>
                <a:cubicBezTo>
                  <a:pt x="0" y="354710"/>
                  <a:pt x="25528" y="234710"/>
                  <a:pt x="71693" y="125564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Freeform 23">
            <a:extLst>
              <a:ext uri="{FF2B5EF4-FFF2-40B4-BE49-F238E27FC236}">
                <a16:creationId xmlns:a16="http://schemas.microsoft.com/office/drawing/2014/main" id="{BDD0B550-942E-F4E9-B09A-16F6C4F00DE0}"/>
              </a:ext>
            </a:extLst>
          </p:cNvPr>
          <p:cNvSpPr/>
          <p:nvPr userDrawn="1"/>
        </p:nvSpPr>
        <p:spPr>
          <a:xfrm>
            <a:off x="3165666" y="5908181"/>
            <a:ext cx="3046380" cy="949818"/>
          </a:xfrm>
          <a:custGeom>
            <a:avLst/>
            <a:gdLst>
              <a:gd name="connsiteX0" fmla="*/ 1523190 w 3046380"/>
              <a:gd name="connsiteY0" fmla="*/ 0 h 949818"/>
              <a:gd name="connsiteX1" fmla="*/ 3017169 w 3046380"/>
              <a:gd name="connsiteY1" fmla="*/ 889179 h 949818"/>
              <a:gd name="connsiteX2" fmla="*/ 3046380 w 3046380"/>
              <a:gd name="connsiteY2" fmla="*/ 949818 h 949818"/>
              <a:gd name="connsiteX3" fmla="*/ 0 w 3046380"/>
              <a:gd name="connsiteY3" fmla="*/ 949818 h 949818"/>
              <a:gd name="connsiteX4" fmla="*/ 29212 w 3046380"/>
              <a:gd name="connsiteY4" fmla="*/ 889179 h 949818"/>
              <a:gd name="connsiteX5" fmla="*/ 1523190 w 3046380"/>
              <a:gd name="connsiteY5" fmla="*/ 0 h 949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46380" h="949818">
                <a:moveTo>
                  <a:pt x="1523190" y="0"/>
                </a:moveTo>
                <a:cubicBezTo>
                  <a:pt x="2168310" y="0"/>
                  <a:pt x="2729454" y="359544"/>
                  <a:pt x="3017169" y="889179"/>
                </a:cubicBezTo>
                <a:lnTo>
                  <a:pt x="3046380" y="949818"/>
                </a:lnTo>
                <a:lnTo>
                  <a:pt x="0" y="949818"/>
                </a:lnTo>
                <a:lnTo>
                  <a:pt x="29212" y="889179"/>
                </a:lnTo>
                <a:cubicBezTo>
                  <a:pt x="316927" y="359544"/>
                  <a:pt x="878070" y="0"/>
                  <a:pt x="1523190" y="0"/>
                </a:cubicBez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00450AD-469A-81EC-8D58-093490CDE6F4}"/>
              </a:ext>
            </a:extLst>
          </p:cNvPr>
          <p:cNvSpPr/>
          <p:nvPr userDrawn="1"/>
        </p:nvSpPr>
        <p:spPr>
          <a:xfrm>
            <a:off x="537021" y="948393"/>
            <a:ext cx="420622" cy="420622"/>
          </a:xfrm>
          <a:prstGeom prst="ellipse">
            <a:avLst/>
          </a:prstGeom>
          <a:solidFill>
            <a:schemeClr val="accent1">
              <a:alpha val="3319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 hidden="1"/>
          <p:cNvSpPr/>
          <p:nvPr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800" dirty="0"/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7EAB2424-7563-1DC0-626C-6310A612A59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49C39743-B767-01E5-1998-BD844DD0962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1BC2EDA-D519-4F34-BF3F-BFFF500F4B0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3">
            <a:extLst>
              <a:ext uri="{FF2B5EF4-FFF2-40B4-BE49-F238E27FC236}">
                <a16:creationId xmlns:a16="http://schemas.microsoft.com/office/drawing/2014/main" id="{B5760B73-B111-FFDC-8074-91B4C106EE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566928"/>
            <a:ext cx="11119104" cy="640080"/>
          </a:xfrm>
        </p:spPr>
        <p:txBody>
          <a:bodyPr anchor="t" anchorCtr="0">
            <a:noAutofit/>
          </a:bodyPr>
          <a:lstStyle>
            <a:lvl1pPr algn="ctr">
              <a:defRPr sz="3200" b="1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64416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32">
          <p15:clr>
            <a:srgbClr val="FBAE40"/>
          </p15:clr>
        </p15:guide>
        <p15:guide id="2" pos="336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gradFill>
          <a:gsLst>
            <a:gs pos="100000">
              <a:srgbClr val="FDFFFE"/>
            </a:gs>
            <a:gs pos="66020">
              <a:srgbClr val="F3FFFF"/>
            </a:gs>
            <a:gs pos="37992">
              <a:srgbClr val="FFFFFF"/>
            </a:gs>
            <a:gs pos="7000">
              <a:srgbClr val="EAFCFE"/>
            </a:gs>
          </a:gsLst>
          <a:lin ang="4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17">
            <a:extLst>
              <a:ext uri="{FF2B5EF4-FFF2-40B4-BE49-F238E27FC236}">
                <a16:creationId xmlns:a16="http://schemas.microsoft.com/office/drawing/2014/main" id="{B85198C3-2E2B-8874-B190-913F6956F27F}"/>
              </a:ext>
            </a:extLst>
          </p:cNvPr>
          <p:cNvSpPr/>
          <p:nvPr userDrawn="1"/>
        </p:nvSpPr>
        <p:spPr>
          <a:xfrm>
            <a:off x="8934171" y="2087276"/>
            <a:ext cx="3262907" cy="4770723"/>
          </a:xfrm>
          <a:custGeom>
            <a:avLst/>
            <a:gdLst>
              <a:gd name="connsiteX0" fmla="*/ 2635767 w 3262907"/>
              <a:gd name="connsiteY0" fmla="*/ 0 h 4770723"/>
              <a:gd name="connsiteX1" fmla="*/ 3166966 w 3262907"/>
              <a:gd name="connsiteY1" fmla="*/ 53550 h 4770723"/>
              <a:gd name="connsiteX2" fmla="*/ 3262907 w 3262907"/>
              <a:gd name="connsiteY2" fmla="*/ 78219 h 4770723"/>
              <a:gd name="connsiteX3" fmla="*/ 3262907 w 3262907"/>
              <a:gd name="connsiteY3" fmla="*/ 4770723 h 4770723"/>
              <a:gd name="connsiteX4" fmla="*/ 1094334 w 3262907"/>
              <a:gd name="connsiteY4" fmla="*/ 4770723 h 4770723"/>
              <a:gd name="connsiteX5" fmla="*/ 959175 w 3262907"/>
              <a:gd name="connsiteY5" fmla="*/ 4669653 h 4770723"/>
              <a:gd name="connsiteX6" fmla="*/ 0 w 3262907"/>
              <a:gd name="connsiteY6" fmla="*/ 2635767 h 4770723"/>
              <a:gd name="connsiteX7" fmla="*/ 2635767 w 3262907"/>
              <a:gd name="connsiteY7" fmla="*/ 0 h 4770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262907" h="4770723">
                <a:moveTo>
                  <a:pt x="2635767" y="0"/>
                </a:moveTo>
                <a:cubicBezTo>
                  <a:pt x="2817729" y="0"/>
                  <a:pt x="2995384" y="18439"/>
                  <a:pt x="3166966" y="53550"/>
                </a:cubicBezTo>
                <a:lnTo>
                  <a:pt x="3262907" y="78219"/>
                </a:lnTo>
                <a:lnTo>
                  <a:pt x="3262907" y="4770723"/>
                </a:lnTo>
                <a:lnTo>
                  <a:pt x="1094334" y="4770723"/>
                </a:lnTo>
                <a:lnTo>
                  <a:pt x="959175" y="4669653"/>
                </a:lnTo>
                <a:cubicBezTo>
                  <a:pt x="373383" y="4186215"/>
                  <a:pt x="0" y="3454595"/>
                  <a:pt x="0" y="2635767"/>
                </a:cubicBezTo>
                <a:cubicBezTo>
                  <a:pt x="0" y="1180073"/>
                  <a:pt x="1180073" y="0"/>
                  <a:pt x="2635767" y="0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" name="Freeform 21">
            <a:extLst>
              <a:ext uri="{FF2B5EF4-FFF2-40B4-BE49-F238E27FC236}">
                <a16:creationId xmlns:a16="http://schemas.microsoft.com/office/drawing/2014/main" id="{9C80863B-5076-EB08-18A2-8E31F090A5C9}"/>
              </a:ext>
            </a:extLst>
          </p:cNvPr>
          <p:cNvSpPr/>
          <p:nvPr userDrawn="1"/>
        </p:nvSpPr>
        <p:spPr>
          <a:xfrm>
            <a:off x="537021" y="0"/>
            <a:ext cx="1824598" cy="1392971"/>
          </a:xfrm>
          <a:custGeom>
            <a:avLst/>
            <a:gdLst>
              <a:gd name="connsiteX0" fmla="*/ 139847 w 1824598"/>
              <a:gd name="connsiteY0" fmla="*/ 0 h 1392971"/>
              <a:gd name="connsiteX1" fmla="*/ 1684751 w 1824598"/>
              <a:gd name="connsiteY1" fmla="*/ 0 h 1392971"/>
              <a:gd name="connsiteX2" fmla="*/ 1752905 w 1824598"/>
              <a:gd name="connsiteY2" fmla="*/ 125564 h 1392971"/>
              <a:gd name="connsiteX3" fmla="*/ 1824598 w 1824598"/>
              <a:gd name="connsiteY3" fmla="*/ 480672 h 1392971"/>
              <a:gd name="connsiteX4" fmla="*/ 912299 w 1824598"/>
              <a:gd name="connsiteY4" fmla="*/ 1392971 h 1392971"/>
              <a:gd name="connsiteX5" fmla="*/ 0 w 1824598"/>
              <a:gd name="connsiteY5" fmla="*/ 480672 h 1392971"/>
              <a:gd name="connsiteX6" fmla="*/ 71693 w 1824598"/>
              <a:gd name="connsiteY6" fmla="*/ 125564 h 1392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24598" h="1392971">
                <a:moveTo>
                  <a:pt x="139847" y="0"/>
                </a:moveTo>
                <a:lnTo>
                  <a:pt x="1684751" y="0"/>
                </a:lnTo>
                <a:lnTo>
                  <a:pt x="1752905" y="125564"/>
                </a:lnTo>
                <a:cubicBezTo>
                  <a:pt x="1799070" y="234710"/>
                  <a:pt x="1824598" y="354710"/>
                  <a:pt x="1824598" y="480672"/>
                </a:cubicBezTo>
                <a:cubicBezTo>
                  <a:pt x="1824598" y="984521"/>
                  <a:pt x="1416148" y="1392971"/>
                  <a:pt x="912299" y="1392971"/>
                </a:cubicBezTo>
                <a:cubicBezTo>
                  <a:pt x="408450" y="1392971"/>
                  <a:pt x="0" y="984521"/>
                  <a:pt x="0" y="480672"/>
                </a:cubicBezTo>
                <a:cubicBezTo>
                  <a:pt x="0" y="354710"/>
                  <a:pt x="25528" y="234710"/>
                  <a:pt x="71693" y="125564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Freeform 23">
            <a:extLst>
              <a:ext uri="{FF2B5EF4-FFF2-40B4-BE49-F238E27FC236}">
                <a16:creationId xmlns:a16="http://schemas.microsoft.com/office/drawing/2014/main" id="{BDD0B550-942E-F4E9-B09A-16F6C4F00DE0}"/>
              </a:ext>
            </a:extLst>
          </p:cNvPr>
          <p:cNvSpPr/>
          <p:nvPr userDrawn="1"/>
        </p:nvSpPr>
        <p:spPr>
          <a:xfrm>
            <a:off x="3165666" y="5908181"/>
            <a:ext cx="3046380" cy="949818"/>
          </a:xfrm>
          <a:custGeom>
            <a:avLst/>
            <a:gdLst>
              <a:gd name="connsiteX0" fmla="*/ 1523190 w 3046380"/>
              <a:gd name="connsiteY0" fmla="*/ 0 h 949818"/>
              <a:gd name="connsiteX1" fmla="*/ 3017169 w 3046380"/>
              <a:gd name="connsiteY1" fmla="*/ 889179 h 949818"/>
              <a:gd name="connsiteX2" fmla="*/ 3046380 w 3046380"/>
              <a:gd name="connsiteY2" fmla="*/ 949818 h 949818"/>
              <a:gd name="connsiteX3" fmla="*/ 0 w 3046380"/>
              <a:gd name="connsiteY3" fmla="*/ 949818 h 949818"/>
              <a:gd name="connsiteX4" fmla="*/ 29212 w 3046380"/>
              <a:gd name="connsiteY4" fmla="*/ 889179 h 949818"/>
              <a:gd name="connsiteX5" fmla="*/ 1523190 w 3046380"/>
              <a:gd name="connsiteY5" fmla="*/ 0 h 949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46380" h="949818">
                <a:moveTo>
                  <a:pt x="1523190" y="0"/>
                </a:moveTo>
                <a:cubicBezTo>
                  <a:pt x="2168310" y="0"/>
                  <a:pt x="2729454" y="359544"/>
                  <a:pt x="3017169" y="889179"/>
                </a:cubicBezTo>
                <a:lnTo>
                  <a:pt x="3046380" y="949818"/>
                </a:lnTo>
                <a:lnTo>
                  <a:pt x="0" y="949818"/>
                </a:lnTo>
                <a:lnTo>
                  <a:pt x="29212" y="889179"/>
                </a:lnTo>
                <a:cubicBezTo>
                  <a:pt x="316927" y="359544"/>
                  <a:pt x="878070" y="0"/>
                  <a:pt x="1523190" y="0"/>
                </a:cubicBez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00450AD-469A-81EC-8D58-093490CDE6F4}"/>
              </a:ext>
            </a:extLst>
          </p:cNvPr>
          <p:cNvSpPr/>
          <p:nvPr userDrawn="1"/>
        </p:nvSpPr>
        <p:spPr>
          <a:xfrm>
            <a:off x="537021" y="948393"/>
            <a:ext cx="420622" cy="420622"/>
          </a:xfrm>
          <a:prstGeom prst="ellipse">
            <a:avLst/>
          </a:prstGeom>
          <a:solidFill>
            <a:schemeClr val="accent1">
              <a:alpha val="3319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 hidden="1"/>
          <p:cNvSpPr/>
          <p:nvPr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4489330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32">
          <p15:clr>
            <a:srgbClr val="FBAE40"/>
          </p15:clr>
        </p15:guide>
        <p15:guide id="2" pos="336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with caption">
    <p:bg>
      <p:bgPr>
        <a:gradFill>
          <a:gsLst>
            <a:gs pos="100000">
              <a:srgbClr val="FDFFFE"/>
            </a:gs>
            <a:gs pos="66020">
              <a:srgbClr val="F3FFFF"/>
            </a:gs>
            <a:gs pos="37992">
              <a:srgbClr val="FFFFFF"/>
            </a:gs>
            <a:gs pos="7000">
              <a:srgbClr val="EAFCFE"/>
            </a:gs>
          </a:gsLst>
          <a:lin ang="4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3">
            <a:extLst>
              <a:ext uri="{FF2B5EF4-FFF2-40B4-BE49-F238E27FC236}">
                <a16:creationId xmlns:a16="http://schemas.microsoft.com/office/drawing/2014/main" id="{AD72A3CF-7B92-425B-B6F6-280533A6D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566928"/>
            <a:ext cx="11119104" cy="640080"/>
          </a:xfrm>
        </p:spPr>
        <p:txBody>
          <a:bodyPr anchor="t" anchorCtr="0">
            <a:noAutofit/>
          </a:bodyPr>
          <a:lstStyle>
            <a:lvl1pPr algn="ctr">
              <a:defRPr sz="3200" b="1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Media Placeholder 15">
            <a:extLst>
              <a:ext uri="{FF2B5EF4-FFF2-40B4-BE49-F238E27FC236}">
                <a16:creationId xmlns:a16="http://schemas.microsoft.com/office/drawing/2014/main" id="{0D165AF2-A462-FCF3-81AE-ADB955740CCB}"/>
              </a:ext>
            </a:extLst>
          </p:cNvPr>
          <p:cNvSpPr>
            <a:spLocks noGrp="1"/>
          </p:cNvSpPr>
          <p:nvPr>
            <p:ph type="media" sz="quarter" idx="10"/>
          </p:nvPr>
        </p:nvSpPr>
        <p:spPr>
          <a:xfrm>
            <a:off x="640080" y="1847088"/>
            <a:ext cx="7424928" cy="3776472"/>
          </a:xfrm>
        </p:spPr>
        <p:txBody>
          <a:bodyPr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media</a:t>
            </a:r>
            <a:endParaRPr lang="en-US" dirty="0"/>
          </a:p>
        </p:txBody>
      </p:sp>
      <p:sp>
        <p:nvSpPr>
          <p:cNvPr id="5" name="Freeform 2">
            <a:extLst>
              <a:ext uri="{FF2B5EF4-FFF2-40B4-BE49-F238E27FC236}">
                <a16:creationId xmlns:a16="http://schemas.microsoft.com/office/drawing/2014/main" id="{5CA8910C-D8ED-5254-9603-C499A3F69701}"/>
              </a:ext>
            </a:extLst>
          </p:cNvPr>
          <p:cNvSpPr/>
          <p:nvPr userDrawn="1"/>
        </p:nvSpPr>
        <p:spPr>
          <a:xfrm flipV="1">
            <a:off x="6483077" y="1921304"/>
            <a:ext cx="5708922" cy="4941678"/>
          </a:xfrm>
          <a:custGeom>
            <a:avLst/>
            <a:gdLst>
              <a:gd name="connsiteX0" fmla="*/ 2681883 w 4953666"/>
              <a:gd name="connsiteY0" fmla="*/ 4293658 h 4294315"/>
              <a:gd name="connsiteX1" fmla="*/ 2962801 w 4953666"/>
              <a:gd name="connsiteY1" fmla="*/ 4285537 h 4294315"/>
              <a:gd name="connsiteX2" fmla="*/ 4834127 w 4953666"/>
              <a:gd name="connsiteY2" fmla="*/ 3330444 h 4294315"/>
              <a:gd name="connsiteX3" fmla="*/ 4953666 w 4953666"/>
              <a:gd name="connsiteY3" fmla="*/ 3175947 h 4294315"/>
              <a:gd name="connsiteX4" fmla="*/ 4953666 w 4953666"/>
              <a:gd name="connsiteY4" fmla="*/ 0 h 4294315"/>
              <a:gd name="connsiteX5" fmla="*/ 481203 w 4953666"/>
              <a:gd name="connsiteY5" fmla="*/ 0 h 4294315"/>
              <a:gd name="connsiteX6" fmla="*/ 354529 w 4953666"/>
              <a:gd name="connsiteY6" fmla="*/ 200752 h 4294315"/>
              <a:gd name="connsiteX7" fmla="*/ 8771 w 4953666"/>
              <a:gd name="connsiteY7" fmla="*/ 1767440 h 4294315"/>
              <a:gd name="connsiteX8" fmla="*/ 2681883 w 4953666"/>
              <a:gd name="connsiteY8" fmla="*/ 4293658 h 4294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953666" h="4294315">
                <a:moveTo>
                  <a:pt x="2681883" y="4293658"/>
                </a:moveTo>
                <a:cubicBezTo>
                  <a:pt x="2774620" y="4295683"/>
                  <a:pt x="2868342" y="4293047"/>
                  <a:pt x="2962801" y="4285537"/>
                </a:cubicBezTo>
                <a:cubicBezTo>
                  <a:pt x="3718476" y="4225460"/>
                  <a:pt x="4378268" y="3864871"/>
                  <a:pt x="4834127" y="3330444"/>
                </a:cubicBezTo>
                <a:lnTo>
                  <a:pt x="4953666" y="3175947"/>
                </a:lnTo>
                <a:lnTo>
                  <a:pt x="4953666" y="0"/>
                </a:lnTo>
                <a:lnTo>
                  <a:pt x="481203" y="0"/>
                </a:lnTo>
                <a:lnTo>
                  <a:pt x="354529" y="200752"/>
                </a:lnTo>
                <a:cubicBezTo>
                  <a:pt x="94175" y="660824"/>
                  <a:pt x="-36273" y="1200867"/>
                  <a:pt x="8771" y="1767440"/>
                </a:cubicBezTo>
                <a:cubicBezTo>
                  <a:pt x="121380" y="3183873"/>
                  <a:pt x="1290828" y="4263270"/>
                  <a:pt x="2681883" y="4293658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Freeform 7">
            <a:extLst>
              <a:ext uri="{FF2B5EF4-FFF2-40B4-BE49-F238E27FC236}">
                <a16:creationId xmlns:a16="http://schemas.microsoft.com/office/drawing/2014/main" id="{0FCE207E-49DC-89F0-6C2E-AEDEB1A668DB}"/>
              </a:ext>
            </a:extLst>
          </p:cNvPr>
          <p:cNvSpPr/>
          <p:nvPr userDrawn="1"/>
        </p:nvSpPr>
        <p:spPr>
          <a:xfrm>
            <a:off x="11201466" y="1425943"/>
            <a:ext cx="990534" cy="1329158"/>
          </a:xfrm>
          <a:custGeom>
            <a:avLst/>
            <a:gdLst>
              <a:gd name="connsiteX0" fmla="*/ 664579 w 990534"/>
              <a:gd name="connsiteY0" fmla="*/ 0 h 1329158"/>
              <a:gd name="connsiteX1" fmla="*/ 923263 w 990534"/>
              <a:gd name="connsiteY1" fmla="*/ 52226 h 1329158"/>
              <a:gd name="connsiteX2" fmla="*/ 990534 w 990534"/>
              <a:gd name="connsiteY2" fmla="*/ 88739 h 1329158"/>
              <a:gd name="connsiteX3" fmla="*/ 990534 w 990534"/>
              <a:gd name="connsiteY3" fmla="*/ 1240419 h 1329158"/>
              <a:gd name="connsiteX4" fmla="*/ 923263 w 990534"/>
              <a:gd name="connsiteY4" fmla="*/ 1276932 h 1329158"/>
              <a:gd name="connsiteX5" fmla="*/ 664579 w 990534"/>
              <a:gd name="connsiteY5" fmla="*/ 1329158 h 1329158"/>
              <a:gd name="connsiteX6" fmla="*/ 0 w 990534"/>
              <a:gd name="connsiteY6" fmla="*/ 664579 h 1329158"/>
              <a:gd name="connsiteX7" fmla="*/ 664579 w 990534"/>
              <a:gd name="connsiteY7" fmla="*/ 0 h 1329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90534" h="1329158">
                <a:moveTo>
                  <a:pt x="664579" y="0"/>
                </a:moveTo>
                <a:cubicBezTo>
                  <a:pt x="756338" y="0"/>
                  <a:pt x="843754" y="18597"/>
                  <a:pt x="923263" y="52226"/>
                </a:cubicBezTo>
                <a:lnTo>
                  <a:pt x="990534" y="88739"/>
                </a:lnTo>
                <a:lnTo>
                  <a:pt x="990534" y="1240419"/>
                </a:lnTo>
                <a:lnTo>
                  <a:pt x="923263" y="1276932"/>
                </a:lnTo>
                <a:cubicBezTo>
                  <a:pt x="843754" y="1310562"/>
                  <a:pt x="756338" y="1329158"/>
                  <a:pt x="664579" y="1329158"/>
                </a:cubicBezTo>
                <a:cubicBezTo>
                  <a:pt x="297542" y="1329158"/>
                  <a:pt x="0" y="1031616"/>
                  <a:pt x="0" y="664579"/>
                </a:cubicBezTo>
                <a:cubicBezTo>
                  <a:pt x="0" y="297542"/>
                  <a:pt x="297542" y="0"/>
                  <a:pt x="664579" y="0"/>
                </a:cubicBezTo>
                <a:close/>
              </a:path>
            </a:pathLst>
          </a:custGeom>
          <a:solidFill>
            <a:schemeClr val="accent3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C1550097-BD5F-E98D-20E3-A22C0C0388E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412480" y="2715768"/>
            <a:ext cx="3364992" cy="3017520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200" b="1">
                <a:solidFill>
                  <a:schemeClr val="tx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tx2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7EAB2424-7563-1DC0-626C-6310A612A59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49C39743-B767-01E5-1998-BD844DD0962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>
            <a:noAutofit/>
          </a:bodyPr>
          <a:lstStyle/>
          <a:p>
            <a:fld id="{D1BC2EDA-D519-4F34-BF3F-BFFF500F4B0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69194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32">
          <p15:clr>
            <a:srgbClr val="FBAE40"/>
          </p15:clr>
        </p15:guide>
        <p15:guide id="2" pos="336">
          <p15:clr>
            <a:srgbClr val="FBAE40"/>
          </p15:clr>
        </p15:guide>
        <p15:guide id="3" orient="horz" pos="3552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list">
    <p:bg>
      <p:bgPr>
        <a:gradFill>
          <a:gsLst>
            <a:gs pos="100000">
              <a:srgbClr val="FDFFFE"/>
            </a:gs>
            <a:gs pos="66020">
              <a:srgbClr val="F3FFFF"/>
            </a:gs>
            <a:gs pos="37992">
              <a:srgbClr val="FFFFFF"/>
            </a:gs>
            <a:gs pos="7000">
              <a:srgbClr val="EAFCFE"/>
            </a:gs>
          </a:gsLst>
          <a:lin ang="4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3">
            <a:extLst>
              <a:ext uri="{FF2B5EF4-FFF2-40B4-BE49-F238E27FC236}">
                <a16:creationId xmlns:a16="http://schemas.microsoft.com/office/drawing/2014/main" id="{AD72A3CF-7B92-425B-B6F6-280533A6D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566928"/>
            <a:ext cx="11119104" cy="640080"/>
          </a:xfrm>
        </p:spPr>
        <p:txBody>
          <a:bodyPr anchor="t" anchorCtr="0">
            <a:normAutofit/>
          </a:bodyPr>
          <a:lstStyle>
            <a:lvl1pPr algn="ctr">
              <a:defRPr sz="3200" b="1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Freeform 3">
            <a:extLst>
              <a:ext uri="{FF2B5EF4-FFF2-40B4-BE49-F238E27FC236}">
                <a16:creationId xmlns:a16="http://schemas.microsoft.com/office/drawing/2014/main" id="{8D76C9A2-7310-AC9A-D74B-465F4A044014}"/>
              </a:ext>
            </a:extLst>
          </p:cNvPr>
          <p:cNvSpPr/>
          <p:nvPr userDrawn="1"/>
        </p:nvSpPr>
        <p:spPr>
          <a:xfrm>
            <a:off x="8612029" y="3432619"/>
            <a:ext cx="3586781" cy="3425381"/>
          </a:xfrm>
          <a:custGeom>
            <a:avLst/>
            <a:gdLst>
              <a:gd name="connsiteX0" fmla="*/ 2057400 w 3586781"/>
              <a:gd name="connsiteY0" fmla="*/ 0 h 3425381"/>
              <a:gd name="connsiteX1" fmla="*/ 3512202 w 3586781"/>
              <a:gd name="connsiteY1" fmla="*/ 602599 h 3425381"/>
              <a:gd name="connsiteX2" fmla="*/ 3586781 w 3586781"/>
              <a:gd name="connsiteY2" fmla="*/ 684657 h 3425381"/>
              <a:gd name="connsiteX3" fmla="*/ 3586781 w 3586781"/>
              <a:gd name="connsiteY3" fmla="*/ 3425381 h 3425381"/>
              <a:gd name="connsiteX4" fmla="*/ 523691 w 3586781"/>
              <a:gd name="connsiteY4" fmla="*/ 3425381 h 3425381"/>
              <a:gd name="connsiteX5" fmla="*/ 469810 w 3586781"/>
              <a:gd name="connsiteY5" fmla="*/ 3366098 h 3425381"/>
              <a:gd name="connsiteX6" fmla="*/ 0 w 3586781"/>
              <a:gd name="connsiteY6" fmla="*/ 2057400 h 3425381"/>
              <a:gd name="connsiteX7" fmla="*/ 2057400 w 3586781"/>
              <a:gd name="connsiteY7" fmla="*/ 0 h 3425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86781" h="3425381">
                <a:moveTo>
                  <a:pt x="2057400" y="0"/>
                </a:moveTo>
                <a:cubicBezTo>
                  <a:pt x="2625535" y="0"/>
                  <a:pt x="3139885" y="230282"/>
                  <a:pt x="3512202" y="602599"/>
                </a:cubicBezTo>
                <a:lnTo>
                  <a:pt x="3586781" y="684657"/>
                </a:lnTo>
                <a:lnTo>
                  <a:pt x="3586781" y="3425381"/>
                </a:lnTo>
                <a:lnTo>
                  <a:pt x="523691" y="3425381"/>
                </a:lnTo>
                <a:lnTo>
                  <a:pt x="469810" y="3366098"/>
                </a:lnTo>
                <a:cubicBezTo>
                  <a:pt x="176310" y="3010458"/>
                  <a:pt x="0" y="2554519"/>
                  <a:pt x="0" y="2057400"/>
                </a:cubicBezTo>
                <a:cubicBezTo>
                  <a:pt x="0" y="921129"/>
                  <a:pt x="921129" y="0"/>
                  <a:pt x="2057400" y="0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CC7F2D7-0500-18AD-893F-3BFF96B94526}"/>
              </a:ext>
            </a:extLst>
          </p:cNvPr>
          <p:cNvSpPr/>
          <p:nvPr userDrawn="1"/>
        </p:nvSpPr>
        <p:spPr>
          <a:xfrm>
            <a:off x="637622" y="1953365"/>
            <a:ext cx="5149695" cy="3684552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1B05A4D-E9FB-4913-E53E-1DE2DC2D9B04}"/>
              </a:ext>
            </a:extLst>
          </p:cNvPr>
          <p:cNvSpPr/>
          <p:nvPr userDrawn="1"/>
        </p:nvSpPr>
        <p:spPr>
          <a:xfrm>
            <a:off x="8558269" y="6194361"/>
            <a:ext cx="389835" cy="389835"/>
          </a:xfrm>
          <a:prstGeom prst="ellipse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Freeform 1">
            <a:extLst>
              <a:ext uri="{FF2B5EF4-FFF2-40B4-BE49-F238E27FC236}">
                <a16:creationId xmlns:a16="http://schemas.microsoft.com/office/drawing/2014/main" id="{CC1FF5F2-E394-6897-C493-6584D74D8CEB}"/>
              </a:ext>
            </a:extLst>
          </p:cNvPr>
          <p:cNvSpPr/>
          <p:nvPr userDrawn="1"/>
        </p:nvSpPr>
        <p:spPr>
          <a:xfrm rot="16200000">
            <a:off x="446860" y="-169312"/>
            <a:ext cx="990534" cy="1329158"/>
          </a:xfrm>
          <a:custGeom>
            <a:avLst/>
            <a:gdLst>
              <a:gd name="connsiteX0" fmla="*/ 664579 w 990534"/>
              <a:gd name="connsiteY0" fmla="*/ 0 h 1329158"/>
              <a:gd name="connsiteX1" fmla="*/ 923263 w 990534"/>
              <a:gd name="connsiteY1" fmla="*/ 52226 h 1329158"/>
              <a:gd name="connsiteX2" fmla="*/ 990534 w 990534"/>
              <a:gd name="connsiteY2" fmla="*/ 88739 h 1329158"/>
              <a:gd name="connsiteX3" fmla="*/ 990534 w 990534"/>
              <a:gd name="connsiteY3" fmla="*/ 1240419 h 1329158"/>
              <a:gd name="connsiteX4" fmla="*/ 923263 w 990534"/>
              <a:gd name="connsiteY4" fmla="*/ 1276932 h 1329158"/>
              <a:gd name="connsiteX5" fmla="*/ 664579 w 990534"/>
              <a:gd name="connsiteY5" fmla="*/ 1329158 h 1329158"/>
              <a:gd name="connsiteX6" fmla="*/ 0 w 990534"/>
              <a:gd name="connsiteY6" fmla="*/ 664579 h 1329158"/>
              <a:gd name="connsiteX7" fmla="*/ 664579 w 990534"/>
              <a:gd name="connsiteY7" fmla="*/ 0 h 1329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90534" h="1329158">
                <a:moveTo>
                  <a:pt x="664579" y="0"/>
                </a:moveTo>
                <a:cubicBezTo>
                  <a:pt x="756338" y="0"/>
                  <a:pt x="843754" y="18597"/>
                  <a:pt x="923263" y="52226"/>
                </a:cubicBezTo>
                <a:lnTo>
                  <a:pt x="990534" y="88739"/>
                </a:lnTo>
                <a:lnTo>
                  <a:pt x="990534" y="1240419"/>
                </a:lnTo>
                <a:lnTo>
                  <a:pt x="923263" y="1276932"/>
                </a:lnTo>
                <a:cubicBezTo>
                  <a:pt x="843754" y="1310562"/>
                  <a:pt x="756338" y="1329158"/>
                  <a:pt x="664579" y="1329158"/>
                </a:cubicBezTo>
                <a:cubicBezTo>
                  <a:pt x="297542" y="1329158"/>
                  <a:pt x="0" y="1031616"/>
                  <a:pt x="0" y="664579"/>
                </a:cubicBezTo>
                <a:cubicBezTo>
                  <a:pt x="0" y="297542"/>
                  <a:pt x="297542" y="0"/>
                  <a:pt x="664579" y="0"/>
                </a:cubicBez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D0478807-656D-4B2C-5C1E-4A08154F6567}"/>
              </a:ext>
            </a:extLst>
          </p:cNvPr>
          <p:cNvSpPr txBox="1">
            <a:spLocks/>
          </p:cNvSpPr>
          <p:nvPr userDrawn="1"/>
        </p:nvSpPr>
        <p:spPr>
          <a:xfrm>
            <a:off x="824131" y="2343177"/>
            <a:ext cx="4557428" cy="283048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4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4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4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4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200" b="1" dirty="0">
                <a:solidFill>
                  <a:schemeClr val="tx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1. </a:t>
            </a:r>
          </a:p>
          <a:p>
            <a:pPr>
              <a:lnSpc>
                <a:spcPct val="150000"/>
              </a:lnSpc>
            </a:pPr>
            <a:r>
              <a:rPr lang="en-US" sz="2200" b="1" dirty="0">
                <a:solidFill>
                  <a:schemeClr val="tx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2. </a:t>
            </a:r>
          </a:p>
          <a:p>
            <a:pPr>
              <a:lnSpc>
                <a:spcPct val="150000"/>
              </a:lnSpc>
            </a:pPr>
            <a:r>
              <a:rPr lang="en-US" sz="2200" b="1" dirty="0">
                <a:solidFill>
                  <a:schemeClr val="tx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3. </a:t>
            </a:r>
          </a:p>
          <a:p>
            <a:pPr>
              <a:lnSpc>
                <a:spcPct val="150000"/>
              </a:lnSpc>
            </a:pPr>
            <a:r>
              <a:rPr lang="en-US" sz="2200" b="1" dirty="0">
                <a:solidFill>
                  <a:schemeClr val="tx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4.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A8D9022-B854-F233-7BEE-8185E402F657}"/>
              </a:ext>
            </a:extLst>
          </p:cNvPr>
          <p:cNvGrpSpPr/>
          <p:nvPr userDrawn="1"/>
        </p:nvGrpSpPr>
        <p:grpSpPr>
          <a:xfrm>
            <a:off x="1203700" y="2891437"/>
            <a:ext cx="4183547" cy="2282229"/>
            <a:chOff x="6448201" y="2832180"/>
            <a:chExt cx="4483608" cy="2139696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A1459528-99D6-5A0F-AEFA-AC4E7BC126D1}"/>
                </a:ext>
              </a:extLst>
            </p:cNvPr>
            <p:cNvCxnSpPr>
              <a:cxnSpLocks/>
            </p:cNvCxnSpPr>
            <p:nvPr/>
          </p:nvCxnSpPr>
          <p:spPr>
            <a:xfrm>
              <a:off x="6448201" y="2832180"/>
              <a:ext cx="4477512" cy="0"/>
            </a:xfrm>
            <a:prstGeom prst="line">
              <a:avLst/>
            </a:prstGeom>
            <a:ln w="22225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5A5AD794-5E76-98BF-3FC7-85579E091361}"/>
                </a:ext>
              </a:extLst>
            </p:cNvPr>
            <p:cNvCxnSpPr>
              <a:cxnSpLocks/>
            </p:cNvCxnSpPr>
            <p:nvPr/>
          </p:nvCxnSpPr>
          <p:spPr>
            <a:xfrm>
              <a:off x="6448201" y="3533220"/>
              <a:ext cx="4477512" cy="0"/>
            </a:xfrm>
            <a:prstGeom prst="line">
              <a:avLst/>
            </a:prstGeom>
            <a:ln w="22225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CEDD1146-913C-8E63-E619-A08A11AAF125}"/>
                </a:ext>
              </a:extLst>
            </p:cNvPr>
            <p:cNvCxnSpPr>
              <a:cxnSpLocks/>
            </p:cNvCxnSpPr>
            <p:nvPr/>
          </p:nvCxnSpPr>
          <p:spPr>
            <a:xfrm>
              <a:off x="6448201" y="4234260"/>
              <a:ext cx="4477512" cy="0"/>
            </a:xfrm>
            <a:prstGeom prst="line">
              <a:avLst/>
            </a:prstGeom>
            <a:ln w="22225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943E402-60F2-D003-3878-233462D26AA9}"/>
                </a:ext>
              </a:extLst>
            </p:cNvPr>
            <p:cNvCxnSpPr>
              <a:cxnSpLocks/>
            </p:cNvCxnSpPr>
            <p:nvPr/>
          </p:nvCxnSpPr>
          <p:spPr>
            <a:xfrm>
              <a:off x="6454297" y="4971876"/>
              <a:ext cx="4477512" cy="0"/>
            </a:xfrm>
            <a:prstGeom prst="line">
              <a:avLst/>
            </a:prstGeom>
            <a:ln w="22225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C1550097-BD5F-E98D-20E3-A22C0C0388E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144528" y="2454311"/>
            <a:ext cx="4557428" cy="477764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200" b="1">
                <a:solidFill>
                  <a:schemeClr val="tx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tx2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17">
            <a:extLst>
              <a:ext uri="{FF2B5EF4-FFF2-40B4-BE49-F238E27FC236}">
                <a16:creationId xmlns:a16="http://schemas.microsoft.com/office/drawing/2014/main" id="{D366D221-FD48-C909-F65B-085F44205EB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44528" y="3222369"/>
            <a:ext cx="4557428" cy="477764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200" b="1">
                <a:solidFill>
                  <a:schemeClr val="tx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tx2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17">
            <a:extLst>
              <a:ext uri="{FF2B5EF4-FFF2-40B4-BE49-F238E27FC236}">
                <a16:creationId xmlns:a16="http://schemas.microsoft.com/office/drawing/2014/main" id="{9BD84418-94A8-777A-FEF5-E2B3E93F44C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144528" y="3992637"/>
            <a:ext cx="4557428" cy="477764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200" b="1">
                <a:solidFill>
                  <a:schemeClr val="tx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tx2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17">
            <a:extLst>
              <a:ext uri="{FF2B5EF4-FFF2-40B4-BE49-F238E27FC236}">
                <a16:creationId xmlns:a16="http://schemas.microsoft.com/office/drawing/2014/main" id="{EFF35093-CCA2-ABAA-FBB6-03256FB06BD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144528" y="4775296"/>
            <a:ext cx="4557428" cy="477764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200" b="1">
                <a:solidFill>
                  <a:schemeClr val="tx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tx2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1E8918F9-D4D2-6FB5-B4FD-8FB3A979A27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437376" y="2002536"/>
            <a:ext cx="5120640" cy="3685032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7EAB2424-7563-1DC0-626C-6310A612A59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49C39743-B767-01E5-1998-BD844DD0962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1BC2EDA-D519-4F34-BF3F-BFFF500F4B0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93679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32">
          <p15:clr>
            <a:srgbClr val="FBAE40"/>
          </p15:clr>
        </p15:guide>
        <p15:guide id="2" pos="336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bg>
      <p:bgPr>
        <a:gradFill>
          <a:gsLst>
            <a:gs pos="100000">
              <a:srgbClr val="FDFFFE"/>
            </a:gs>
            <a:gs pos="66020">
              <a:srgbClr val="F3FFFF"/>
            </a:gs>
            <a:gs pos="37992">
              <a:srgbClr val="FFFFFF"/>
            </a:gs>
            <a:gs pos="7000">
              <a:srgbClr val="EAFCFE"/>
            </a:gs>
          </a:gsLst>
          <a:lin ang="4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85AC3F0E-B550-5DF3-6FEE-B1EFAC15A05B}"/>
              </a:ext>
            </a:extLst>
          </p:cNvPr>
          <p:cNvSpPr/>
          <p:nvPr userDrawn="1"/>
        </p:nvSpPr>
        <p:spPr>
          <a:xfrm>
            <a:off x="5622727" y="3014462"/>
            <a:ext cx="642974" cy="642974"/>
          </a:xfrm>
          <a:prstGeom prst="ellipse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Freeform 17">
            <a:extLst>
              <a:ext uri="{FF2B5EF4-FFF2-40B4-BE49-F238E27FC236}">
                <a16:creationId xmlns:a16="http://schemas.microsoft.com/office/drawing/2014/main" id="{4B8B6206-1D28-8534-BE4D-6893F8FE67B7}"/>
              </a:ext>
            </a:extLst>
          </p:cNvPr>
          <p:cNvSpPr/>
          <p:nvPr userDrawn="1"/>
        </p:nvSpPr>
        <p:spPr>
          <a:xfrm>
            <a:off x="8484620" y="5988532"/>
            <a:ext cx="2953834" cy="883756"/>
          </a:xfrm>
          <a:custGeom>
            <a:avLst/>
            <a:gdLst>
              <a:gd name="connsiteX0" fmla="*/ 1476917 w 2953834"/>
              <a:gd name="connsiteY0" fmla="*/ 0 h 883756"/>
              <a:gd name="connsiteX1" fmla="*/ 2950639 w 2953834"/>
              <a:gd name="connsiteY1" fmla="*/ 877123 h 883756"/>
              <a:gd name="connsiteX2" fmla="*/ 2953834 w 2953834"/>
              <a:gd name="connsiteY2" fmla="*/ 883756 h 883756"/>
              <a:gd name="connsiteX3" fmla="*/ 0 w 2953834"/>
              <a:gd name="connsiteY3" fmla="*/ 883756 h 883756"/>
              <a:gd name="connsiteX4" fmla="*/ 3195 w 2953834"/>
              <a:gd name="connsiteY4" fmla="*/ 877123 h 883756"/>
              <a:gd name="connsiteX5" fmla="*/ 1476917 w 2953834"/>
              <a:gd name="connsiteY5" fmla="*/ 0 h 883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53834" h="883756">
                <a:moveTo>
                  <a:pt x="1476917" y="0"/>
                </a:moveTo>
                <a:cubicBezTo>
                  <a:pt x="2113290" y="0"/>
                  <a:pt x="2666825" y="354669"/>
                  <a:pt x="2950639" y="877123"/>
                </a:cubicBezTo>
                <a:lnTo>
                  <a:pt x="2953834" y="883756"/>
                </a:lnTo>
                <a:lnTo>
                  <a:pt x="0" y="883756"/>
                </a:lnTo>
                <a:lnTo>
                  <a:pt x="3195" y="877123"/>
                </a:lnTo>
                <a:cubicBezTo>
                  <a:pt x="287009" y="354669"/>
                  <a:pt x="840544" y="0"/>
                  <a:pt x="1476917" y="0"/>
                </a:cubicBez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F5405D2-9527-BA12-A7AC-4B93151CCBC5}"/>
              </a:ext>
            </a:extLst>
          </p:cNvPr>
          <p:cNvSpPr/>
          <p:nvPr userDrawn="1"/>
        </p:nvSpPr>
        <p:spPr>
          <a:xfrm>
            <a:off x="8484620" y="6069965"/>
            <a:ext cx="510053" cy="510053"/>
          </a:xfrm>
          <a:prstGeom prst="ellipse">
            <a:avLst/>
          </a:prstGeom>
          <a:solidFill>
            <a:schemeClr val="accent5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Freeform 10">
            <a:extLst>
              <a:ext uri="{FF2B5EF4-FFF2-40B4-BE49-F238E27FC236}">
                <a16:creationId xmlns:a16="http://schemas.microsoft.com/office/drawing/2014/main" id="{A0CC5EDC-49D4-6111-36CB-3C8A2D02A8DE}"/>
              </a:ext>
            </a:extLst>
          </p:cNvPr>
          <p:cNvSpPr/>
          <p:nvPr userDrawn="1"/>
        </p:nvSpPr>
        <p:spPr>
          <a:xfrm>
            <a:off x="0" y="0"/>
            <a:ext cx="6306096" cy="5630799"/>
          </a:xfrm>
          <a:custGeom>
            <a:avLst/>
            <a:gdLst>
              <a:gd name="connsiteX0" fmla="*/ 0 w 6306096"/>
              <a:gd name="connsiteY0" fmla="*/ 0 h 5630799"/>
              <a:gd name="connsiteX1" fmla="*/ 5864035 w 6306096"/>
              <a:gd name="connsiteY1" fmla="*/ 0 h 5630799"/>
              <a:gd name="connsiteX2" fmla="*/ 5927254 w 6306096"/>
              <a:gd name="connsiteY2" fmla="*/ 123434 h 5630799"/>
              <a:gd name="connsiteX3" fmla="*/ 6306096 w 6306096"/>
              <a:gd name="connsiteY3" fmla="*/ 1789009 h 5630799"/>
              <a:gd name="connsiteX4" fmla="*/ 2464306 w 6306096"/>
              <a:gd name="connsiteY4" fmla="*/ 5630799 h 5630799"/>
              <a:gd name="connsiteX5" fmla="*/ 20571 w 6306096"/>
              <a:gd name="connsiteY5" fmla="*/ 4753521 h 5630799"/>
              <a:gd name="connsiteX6" fmla="*/ 0 w 6306096"/>
              <a:gd name="connsiteY6" fmla="*/ 4734825 h 5630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06096" h="5630799">
                <a:moveTo>
                  <a:pt x="0" y="0"/>
                </a:moveTo>
                <a:lnTo>
                  <a:pt x="5864035" y="0"/>
                </a:lnTo>
                <a:lnTo>
                  <a:pt x="5927254" y="123434"/>
                </a:lnTo>
                <a:cubicBezTo>
                  <a:pt x="6170039" y="627296"/>
                  <a:pt x="6306096" y="1192264"/>
                  <a:pt x="6306096" y="1789009"/>
                </a:cubicBezTo>
                <a:cubicBezTo>
                  <a:pt x="6306096" y="3910771"/>
                  <a:pt x="4586068" y="5630799"/>
                  <a:pt x="2464306" y="5630799"/>
                </a:cubicBezTo>
                <a:cubicBezTo>
                  <a:pt x="1536035" y="5630799"/>
                  <a:pt x="684659" y="5301575"/>
                  <a:pt x="20571" y="4753521"/>
                </a:cubicBezTo>
                <a:lnTo>
                  <a:pt x="0" y="4734825"/>
                </a:lnTo>
                <a:close/>
              </a:path>
            </a:pathLst>
          </a:custGeom>
          <a:solidFill>
            <a:schemeClr val="accent3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AD72A3CF-7B92-425B-B6F6-280533A6D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566928"/>
            <a:ext cx="11119104" cy="640080"/>
          </a:xfrm>
        </p:spPr>
        <p:txBody>
          <a:bodyPr anchor="t" anchorCtr="0">
            <a:noAutofit/>
          </a:bodyPr>
          <a:lstStyle>
            <a:lvl1pPr algn="ctr">
              <a:defRPr sz="3200" b="1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1E8918F9-D4D2-6FB5-B4FD-8FB3A979A27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437376" y="2002536"/>
            <a:ext cx="5120640" cy="3685032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F4DDC946-276A-D975-DF69-141E11E4CA64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40080" y="2002536"/>
            <a:ext cx="5138928" cy="3685032"/>
          </a:xfrm>
          <a:solidFill>
            <a:schemeClr val="bg1"/>
          </a:solidFill>
          <a:ln w="12700">
            <a:solidFill>
              <a:schemeClr val="bg2">
                <a:lumMod val="90000"/>
              </a:schemeClr>
            </a:solidFill>
            <a:prstDash val="dash"/>
          </a:ln>
        </p:spPr>
        <p:txBody>
          <a:bodyPr lIns="91440" rIns="91440">
            <a:noAutofit/>
          </a:bodyPr>
          <a:lstStyle>
            <a:lvl1pPr>
              <a:lnSpc>
                <a:spcPct val="100000"/>
              </a:lnSpc>
              <a:defRPr sz="2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7EAB2424-7563-1DC0-626C-6310A612A59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49C39743-B767-01E5-1998-BD844DD0962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>
            <a:noAutofit/>
          </a:bodyPr>
          <a:lstStyle/>
          <a:p>
            <a:fld id="{D1BC2EDA-D519-4F34-BF3F-BFFF500F4B0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15229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32">
          <p15:clr>
            <a:srgbClr val="FBAE40"/>
          </p15:clr>
        </p15:guide>
        <p15:guide id="2" pos="336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gradFill>
          <a:gsLst>
            <a:gs pos="100000">
              <a:srgbClr val="FDFFFE"/>
            </a:gs>
            <a:gs pos="66020">
              <a:srgbClr val="F3FFFF"/>
            </a:gs>
            <a:gs pos="37992">
              <a:srgbClr val="FFFFFF"/>
            </a:gs>
            <a:gs pos="7000">
              <a:srgbClr val="EAFCFE"/>
            </a:gs>
          </a:gsLst>
          <a:lin ang="4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14">
            <a:extLst>
              <a:ext uri="{FF2B5EF4-FFF2-40B4-BE49-F238E27FC236}">
                <a16:creationId xmlns:a16="http://schemas.microsoft.com/office/drawing/2014/main" id="{82D433C4-79DD-42C5-9147-9E5DDECB6624}"/>
              </a:ext>
            </a:extLst>
          </p:cNvPr>
          <p:cNvSpPr/>
          <p:nvPr userDrawn="1"/>
        </p:nvSpPr>
        <p:spPr>
          <a:xfrm>
            <a:off x="8544421" y="1377730"/>
            <a:ext cx="3658597" cy="5494558"/>
          </a:xfrm>
          <a:custGeom>
            <a:avLst/>
            <a:gdLst>
              <a:gd name="connsiteX0" fmla="*/ 3224347 w 3658597"/>
              <a:gd name="connsiteY0" fmla="*/ 0 h 5494558"/>
              <a:gd name="connsiteX1" fmla="*/ 3554018 w 3658597"/>
              <a:gd name="connsiteY1" fmla="*/ 16647 h 5494558"/>
              <a:gd name="connsiteX2" fmla="*/ 3658597 w 3658597"/>
              <a:gd name="connsiteY2" fmla="*/ 29936 h 5494558"/>
              <a:gd name="connsiteX3" fmla="*/ 3658597 w 3658597"/>
              <a:gd name="connsiteY3" fmla="*/ 5494558 h 5494558"/>
              <a:gd name="connsiteX4" fmla="*/ 935531 w 3658597"/>
              <a:gd name="connsiteY4" fmla="*/ 5494558 h 5494558"/>
              <a:gd name="connsiteX5" fmla="*/ 736284 w 3658597"/>
              <a:gd name="connsiteY5" fmla="*/ 5275331 h 5494558"/>
              <a:gd name="connsiteX6" fmla="*/ 0 w 3658597"/>
              <a:gd name="connsiteY6" fmla="*/ 3224347 h 5494558"/>
              <a:gd name="connsiteX7" fmla="*/ 3224347 w 3658597"/>
              <a:gd name="connsiteY7" fmla="*/ 0 h 5494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658597" h="5494558">
                <a:moveTo>
                  <a:pt x="3224347" y="0"/>
                </a:moveTo>
                <a:cubicBezTo>
                  <a:pt x="3335644" y="0"/>
                  <a:pt x="3445625" y="5639"/>
                  <a:pt x="3554018" y="16647"/>
                </a:cubicBezTo>
                <a:lnTo>
                  <a:pt x="3658597" y="29936"/>
                </a:lnTo>
                <a:lnTo>
                  <a:pt x="3658597" y="5494558"/>
                </a:lnTo>
                <a:lnTo>
                  <a:pt x="935531" y="5494558"/>
                </a:lnTo>
                <a:lnTo>
                  <a:pt x="736284" y="5275331"/>
                </a:lnTo>
                <a:cubicBezTo>
                  <a:pt x="276312" y="4717974"/>
                  <a:pt x="0" y="4003429"/>
                  <a:pt x="0" y="3224347"/>
                </a:cubicBezTo>
                <a:cubicBezTo>
                  <a:pt x="0" y="1443589"/>
                  <a:pt x="1443589" y="0"/>
                  <a:pt x="3224347" y="0"/>
                </a:cubicBez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" name="Freeform 12">
            <a:extLst>
              <a:ext uri="{FF2B5EF4-FFF2-40B4-BE49-F238E27FC236}">
                <a16:creationId xmlns:a16="http://schemas.microsoft.com/office/drawing/2014/main" id="{B6078FDE-6CEC-993E-3339-544DEDA6AB82}"/>
              </a:ext>
            </a:extLst>
          </p:cNvPr>
          <p:cNvSpPr/>
          <p:nvPr userDrawn="1"/>
        </p:nvSpPr>
        <p:spPr>
          <a:xfrm>
            <a:off x="-11551" y="0"/>
            <a:ext cx="1175601" cy="1651285"/>
          </a:xfrm>
          <a:custGeom>
            <a:avLst/>
            <a:gdLst>
              <a:gd name="connsiteX0" fmla="*/ 0 w 1858209"/>
              <a:gd name="connsiteY0" fmla="*/ 0 h 2610096"/>
              <a:gd name="connsiteX1" fmla="*/ 1532533 w 1858209"/>
              <a:gd name="connsiteY1" fmla="*/ 0 h 2610096"/>
              <a:gd name="connsiteX2" fmla="*/ 1579125 w 1858209"/>
              <a:gd name="connsiteY2" fmla="*/ 62307 h 2610096"/>
              <a:gd name="connsiteX3" fmla="*/ 1858209 w 1858209"/>
              <a:gd name="connsiteY3" fmla="*/ 975965 h 2610096"/>
              <a:gd name="connsiteX4" fmla="*/ 224078 w 1858209"/>
              <a:gd name="connsiteY4" fmla="*/ 2610096 h 2610096"/>
              <a:gd name="connsiteX5" fmla="*/ 56998 w 1858209"/>
              <a:gd name="connsiteY5" fmla="*/ 2601659 h 2610096"/>
              <a:gd name="connsiteX6" fmla="*/ 0 w 1858209"/>
              <a:gd name="connsiteY6" fmla="*/ 2592960 h 2610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58209" h="2610096">
                <a:moveTo>
                  <a:pt x="0" y="0"/>
                </a:moveTo>
                <a:lnTo>
                  <a:pt x="1532533" y="0"/>
                </a:lnTo>
                <a:lnTo>
                  <a:pt x="1579125" y="62307"/>
                </a:lnTo>
                <a:cubicBezTo>
                  <a:pt x="1755324" y="323116"/>
                  <a:pt x="1858209" y="637525"/>
                  <a:pt x="1858209" y="975965"/>
                </a:cubicBezTo>
                <a:cubicBezTo>
                  <a:pt x="1858209" y="1878471"/>
                  <a:pt x="1126584" y="2610096"/>
                  <a:pt x="224078" y="2610096"/>
                </a:cubicBezTo>
                <a:cubicBezTo>
                  <a:pt x="167671" y="2610096"/>
                  <a:pt x="111932" y="2607238"/>
                  <a:pt x="56998" y="2601659"/>
                </a:cubicBezTo>
                <a:lnTo>
                  <a:pt x="0" y="2592960"/>
                </a:lnTo>
                <a:close/>
              </a:path>
            </a:pathLst>
          </a:cu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E6A9E29-841B-F63A-A4FB-958C2A39A40A}"/>
              </a:ext>
            </a:extLst>
          </p:cNvPr>
          <p:cNvSpPr/>
          <p:nvPr userDrawn="1"/>
        </p:nvSpPr>
        <p:spPr>
          <a:xfrm>
            <a:off x="7897386" y="4880996"/>
            <a:ext cx="1499065" cy="1499065"/>
          </a:xfrm>
          <a:prstGeom prst="ellipse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41E8E1F-3A86-62FC-58AB-E196456B4583}"/>
              </a:ext>
            </a:extLst>
          </p:cNvPr>
          <p:cNvSpPr/>
          <p:nvPr userDrawn="1"/>
        </p:nvSpPr>
        <p:spPr>
          <a:xfrm>
            <a:off x="651124" y="1169282"/>
            <a:ext cx="389835" cy="389835"/>
          </a:xfrm>
          <a:prstGeom prst="ellipse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Rectangle 8" hidden="1"/>
          <p:cNvSpPr/>
          <p:nvPr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800" dirty="0"/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AD72A3CF-7B92-425B-B6F6-280533A6D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566928"/>
            <a:ext cx="11119104" cy="640080"/>
          </a:xfrm>
        </p:spPr>
        <p:txBody>
          <a:bodyPr anchor="t" anchorCtr="0">
            <a:noAutofit/>
          </a:bodyPr>
          <a:lstStyle>
            <a:lvl1pPr algn="ctr">
              <a:defRPr sz="3200" b="1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7EAB2424-7563-1DC0-626C-6310A612A59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49C39743-B767-01E5-1998-BD844DD0962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>
            <a:noAutofit/>
          </a:bodyPr>
          <a:lstStyle/>
          <a:p>
            <a:fld id="{D1BC2EDA-D519-4F34-BF3F-BFFF500F4B0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F4DDC946-276A-D975-DF69-141E11E4CA64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40080" y="2002536"/>
            <a:ext cx="5138928" cy="3685032"/>
          </a:xfrm>
          <a:solidFill>
            <a:schemeClr val="bg1"/>
          </a:solidFill>
          <a:ln w="12700">
            <a:solidFill>
              <a:schemeClr val="bg2">
                <a:lumMod val="90000"/>
              </a:schemeClr>
            </a:solidFill>
            <a:prstDash val="dash"/>
          </a:ln>
        </p:spPr>
        <p:txBody>
          <a:bodyPr lIns="91440" rIns="91440">
            <a:noAutofit/>
          </a:bodyPr>
          <a:lstStyle>
            <a:lvl1pPr>
              <a:lnSpc>
                <a:spcPct val="100000"/>
              </a:lnSpc>
              <a:defRPr sz="2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Content Placeholder 16">
            <a:extLst>
              <a:ext uri="{FF2B5EF4-FFF2-40B4-BE49-F238E27FC236}">
                <a16:creationId xmlns:a16="http://schemas.microsoft.com/office/drawing/2014/main" id="{09C5826C-6081-DF9F-2832-3E46BA58C61C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419088" y="2002536"/>
            <a:ext cx="5138928" cy="3685032"/>
          </a:xfrm>
          <a:solidFill>
            <a:schemeClr val="bg1"/>
          </a:solidFill>
          <a:ln w="12700">
            <a:solidFill>
              <a:schemeClr val="bg2">
                <a:lumMod val="90000"/>
              </a:schemeClr>
            </a:solidFill>
            <a:prstDash val="dash"/>
          </a:ln>
        </p:spPr>
        <p:txBody>
          <a:bodyPr lIns="91440" rIns="91440">
            <a:noAutofit/>
          </a:bodyPr>
          <a:lstStyle>
            <a:lvl1pPr>
              <a:lnSpc>
                <a:spcPct val="100000"/>
              </a:lnSpc>
              <a:defRPr sz="2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475443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32">
          <p15:clr>
            <a:srgbClr val="FBAE40"/>
          </p15:clr>
        </p15:guide>
        <p15:guide id="2" pos="336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">
    <p:bg>
      <p:bgPr>
        <a:gradFill>
          <a:gsLst>
            <a:gs pos="100000">
              <a:srgbClr val="FDFFFE"/>
            </a:gs>
            <a:gs pos="66020">
              <a:srgbClr val="F3FFFF"/>
            </a:gs>
            <a:gs pos="37992">
              <a:srgbClr val="FFFFFF"/>
            </a:gs>
            <a:gs pos="7000">
              <a:srgbClr val="EAFCFE"/>
            </a:gs>
          </a:gsLst>
          <a:lin ang="4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Oval 32">
            <a:extLst>
              <a:ext uri="{FF2B5EF4-FFF2-40B4-BE49-F238E27FC236}">
                <a16:creationId xmlns:a16="http://schemas.microsoft.com/office/drawing/2014/main" id="{EA15E1F6-FCC0-B1B8-8F0A-02FAAB3F0D1E}"/>
              </a:ext>
            </a:extLst>
          </p:cNvPr>
          <p:cNvSpPr/>
          <p:nvPr userDrawn="1"/>
        </p:nvSpPr>
        <p:spPr>
          <a:xfrm>
            <a:off x="9965453" y="5422957"/>
            <a:ext cx="600979" cy="600979"/>
          </a:xfrm>
          <a:prstGeom prst="ellipse">
            <a:avLst/>
          </a:prstGeom>
          <a:solidFill>
            <a:schemeClr val="accent5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Freeform 7">
            <a:extLst>
              <a:ext uri="{FF2B5EF4-FFF2-40B4-BE49-F238E27FC236}">
                <a16:creationId xmlns:a16="http://schemas.microsoft.com/office/drawing/2014/main" id="{8A0AB697-65DD-D82E-FD2B-BB10E141E719}"/>
              </a:ext>
            </a:extLst>
          </p:cNvPr>
          <p:cNvSpPr/>
          <p:nvPr userDrawn="1"/>
        </p:nvSpPr>
        <p:spPr>
          <a:xfrm>
            <a:off x="0" y="684941"/>
            <a:ext cx="5739305" cy="6173059"/>
          </a:xfrm>
          <a:custGeom>
            <a:avLst/>
            <a:gdLst>
              <a:gd name="connsiteX0" fmla="*/ 2105216 w 5739305"/>
              <a:gd name="connsiteY0" fmla="*/ 0 h 6173059"/>
              <a:gd name="connsiteX1" fmla="*/ 5739305 w 5739305"/>
              <a:gd name="connsiteY1" fmla="*/ 3634089 h 6173059"/>
              <a:gd name="connsiteX2" fmla="*/ 4909456 w 5739305"/>
              <a:gd name="connsiteY2" fmla="*/ 5945707 h 6173059"/>
              <a:gd name="connsiteX3" fmla="*/ 4702825 w 5739305"/>
              <a:gd name="connsiteY3" fmla="*/ 6173059 h 6173059"/>
              <a:gd name="connsiteX4" fmla="*/ 0 w 5739305"/>
              <a:gd name="connsiteY4" fmla="*/ 6173059 h 6173059"/>
              <a:gd name="connsiteX5" fmla="*/ 0 w 5739305"/>
              <a:gd name="connsiteY5" fmla="*/ 675505 h 6173059"/>
              <a:gd name="connsiteX6" fmla="*/ 73362 w 5739305"/>
              <a:gd name="connsiteY6" fmla="*/ 620646 h 6173059"/>
              <a:gd name="connsiteX7" fmla="*/ 2105216 w 5739305"/>
              <a:gd name="connsiteY7" fmla="*/ 0 h 6173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39305" h="6173059">
                <a:moveTo>
                  <a:pt x="2105216" y="0"/>
                </a:moveTo>
                <a:cubicBezTo>
                  <a:pt x="4112268" y="0"/>
                  <a:pt x="5739305" y="1627037"/>
                  <a:pt x="5739305" y="3634089"/>
                </a:cubicBezTo>
                <a:cubicBezTo>
                  <a:pt x="5739305" y="4512174"/>
                  <a:pt x="5427880" y="5317522"/>
                  <a:pt x="4909456" y="5945707"/>
                </a:cubicBezTo>
                <a:lnTo>
                  <a:pt x="4702825" y="6173059"/>
                </a:lnTo>
                <a:lnTo>
                  <a:pt x="0" y="6173059"/>
                </a:lnTo>
                <a:lnTo>
                  <a:pt x="0" y="675505"/>
                </a:lnTo>
                <a:lnTo>
                  <a:pt x="73362" y="620646"/>
                </a:lnTo>
                <a:cubicBezTo>
                  <a:pt x="653367" y="228802"/>
                  <a:pt x="1352572" y="0"/>
                  <a:pt x="2105216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6DF637CE-F1AA-EB3D-67EB-815F56FFB509}"/>
              </a:ext>
            </a:extLst>
          </p:cNvPr>
          <p:cNvSpPr/>
          <p:nvPr userDrawn="1"/>
        </p:nvSpPr>
        <p:spPr>
          <a:xfrm>
            <a:off x="3500869" y="447695"/>
            <a:ext cx="1499065" cy="1499065"/>
          </a:xfrm>
          <a:prstGeom prst="ellipse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CC7F2D7-0500-18AD-893F-3BFF96B94526}"/>
              </a:ext>
            </a:extLst>
          </p:cNvPr>
          <p:cNvSpPr/>
          <p:nvPr userDrawn="1"/>
        </p:nvSpPr>
        <p:spPr>
          <a:xfrm>
            <a:off x="6412386" y="1273861"/>
            <a:ext cx="5149695" cy="4264053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 hidden="1"/>
          <p:cNvSpPr/>
          <p:nvPr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800" dirty="0"/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AD72A3CF-7B92-425B-B6F6-280533A6D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2386584"/>
            <a:ext cx="4837176" cy="2103120"/>
          </a:xfrm>
        </p:spPr>
        <p:txBody>
          <a:bodyPr anchor="t" anchorCtr="0">
            <a:normAutofit/>
          </a:bodyPr>
          <a:lstStyle>
            <a:lvl1pPr algn="l">
              <a:defRPr sz="3200" b="1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7EAB2424-7563-1DC0-626C-6310A612A59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49C39743-B767-01E5-1998-BD844DD0962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1BC2EDA-D519-4F34-BF3F-BFFF500F4B0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C1550097-BD5F-E98D-20E3-A22C0C0388E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55536" y="1605845"/>
            <a:ext cx="4090669" cy="477764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200" b="1">
                <a:solidFill>
                  <a:schemeClr val="tx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tx2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17">
            <a:extLst>
              <a:ext uri="{FF2B5EF4-FFF2-40B4-BE49-F238E27FC236}">
                <a16:creationId xmlns:a16="http://schemas.microsoft.com/office/drawing/2014/main" id="{D366D221-FD48-C909-F65B-085F44205EB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155536" y="2373903"/>
            <a:ext cx="4090669" cy="477764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200" b="1">
                <a:solidFill>
                  <a:schemeClr val="tx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tx2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17">
            <a:extLst>
              <a:ext uri="{FF2B5EF4-FFF2-40B4-BE49-F238E27FC236}">
                <a16:creationId xmlns:a16="http://schemas.microsoft.com/office/drawing/2014/main" id="{9BD84418-94A8-777A-FEF5-E2B3E93F44C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155536" y="3144171"/>
            <a:ext cx="4090669" cy="477764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200" b="1">
                <a:solidFill>
                  <a:schemeClr val="tx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tx2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17">
            <a:extLst>
              <a:ext uri="{FF2B5EF4-FFF2-40B4-BE49-F238E27FC236}">
                <a16:creationId xmlns:a16="http://schemas.microsoft.com/office/drawing/2014/main" id="{EFF35093-CCA2-ABAA-FBB6-03256FB06BD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155536" y="3926830"/>
            <a:ext cx="4090669" cy="477764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200" b="1">
                <a:solidFill>
                  <a:schemeClr val="tx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tx2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93D01B9-382B-1FFC-B0E8-50A5B1AA53F2}"/>
              </a:ext>
            </a:extLst>
          </p:cNvPr>
          <p:cNvGrpSpPr/>
          <p:nvPr userDrawn="1"/>
        </p:nvGrpSpPr>
        <p:grpSpPr>
          <a:xfrm>
            <a:off x="7155536" y="2000952"/>
            <a:ext cx="3844355" cy="3094988"/>
            <a:chOff x="6448201" y="2832180"/>
            <a:chExt cx="4489704" cy="2901696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2DE06067-B8E1-70ED-D2D3-44CF8CDCDA07}"/>
                </a:ext>
              </a:extLst>
            </p:cNvPr>
            <p:cNvCxnSpPr>
              <a:cxnSpLocks/>
            </p:cNvCxnSpPr>
            <p:nvPr/>
          </p:nvCxnSpPr>
          <p:spPr>
            <a:xfrm>
              <a:off x="6448201" y="2832180"/>
              <a:ext cx="4477512" cy="0"/>
            </a:xfrm>
            <a:prstGeom prst="line">
              <a:avLst/>
            </a:prstGeom>
            <a:ln w="22225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830DAD0A-6F95-3AC2-7012-1BFF86880C36}"/>
                </a:ext>
              </a:extLst>
            </p:cNvPr>
            <p:cNvCxnSpPr>
              <a:cxnSpLocks/>
            </p:cNvCxnSpPr>
            <p:nvPr/>
          </p:nvCxnSpPr>
          <p:spPr>
            <a:xfrm>
              <a:off x="6448201" y="3533220"/>
              <a:ext cx="4477512" cy="0"/>
            </a:xfrm>
            <a:prstGeom prst="line">
              <a:avLst/>
            </a:prstGeom>
            <a:ln w="22225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668BE1B0-4E81-D3BC-6252-7981ADD19C22}"/>
                </a:ext>
              </a:extLst>
            </p:cNvPr>
            <p:cNvCxnSpPr>
              <a:cxnSpLocks/>
            </p:cNvCxnSpPr>
            <p:nvPr/>
          </p:nvCxnSpPr>
          <p:spPr>
            <a:xfrm>
              <a:off x="6448201" y="4234260"/>
              <a:ext cx="4477512" cy="0"/>
            </a:xfrm>
            <a:prstGeom prst="line">
              <a:avLst/>
            </a:prstGeom>
            <a:ln w="22225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D402BDCE-1B33-A927-9656-8B1F13D3E546}"/>
                </a:ext>
              </a:extLst>
            </p:cNvPr>
            <p:cNvCxnSpPr>
              <a:cxnSpLocks/>
            </p:cNvCxnSpPr>
            <p:nvPr/>
          </p:nvCxnSpPr>
          <p:spPr>
            <a:xfrm>
              <a:off x="6454297" y="4971876"/>
              <a:ext cx="4477512" cy="0"/>
            </a:xfrm>
            <a:prstGeom prst="line">
              <a:avLst/>
            </a:prstGeom>
            <a:ln w="22225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2E0822DF-56EF-F16B-1D58-9C3EAC7944A0}"/>
                </a:ext>
              </a:extLst>
            </p:cNvPr>
            <p:cNvCxnSpPr>
              <a:cxnSpLocks/>
            </p:cNvCxnSpPr>
            <p:nvPr/>
          </p:nvCxnSpPr>
          <p:spPr>
            <a:xfrm>
              <a:off x="6460393" y="5733876"/>
              <a:ext cx="4477512" cy="0"/>
            </a:xfrm>
            <a:prstGeom prst="line">
              <a:avLst/>
            </a:prstGeom>
            <a:ln w="22225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B70A54A3-3D1B-FF08-2460-114DA5BF6D5A}"/>
              </a:ext>
            </a:extLst>
          </p:cNvPr>
          <p:cNvSpPr txBox="1">
            <a:spLocks/>
          </p:cNvSpPr>
          <p:nvPr userDrawn="1"/>
        </p:nvSpPr>
        <p:spPr>
          <a:xfrm>
            <a:off x="6812124" y="1474457"/>
            <a:ext cx="4187767" cy="406564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4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4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4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4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200" b="1" dirty="0">
                <a:solidFill>
                  <a:schemeClr val="tx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1. </a:t>
            </a:r>
          </a:p>
          <a:p>
            <a:pPr>
              <a:lnSpc>
                <a:spcPct val="150000"/>
              </a:lnSpc>
            </a:pPr>
            <a:r>
              <a:rPr lang="en-US" sz="2200" b="1" dirty="0">
                <a:solidFill>
                  <a:schemeClr val="tx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2. </a:t>
            </a:r>
          </a:p>
          <a:p>
            <a:pPr>
              <a:lnSpc>
                <a:spcPct val="150000"/>
              </a:lnSpc>
            </a:pPr>
            <a:r>
              <a:rPr lang="en-US" sz="2200" b="1" dirty="0">
                <a:solidFill>
                  <a:schemeClr val="tx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3. </a:t>
            </a:r>
          </a:p>
          <a:p>
            <a:pPr>
              <a:lnSpc>
                <a:spcPct val="150000"/>
              </a:lnSpc>
            </a:pPr>
            <a:r>
              <a:rPr lang="en-US" sz="2200" b="1" dirty="0">
                <a:solidFill>
                  <a:schemeClr val="tx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4. </a:t>
            </a:r>
          </a:p>
          <a:p>
            <a:pPr>
              <a:lnSpc>
                <a:spcPct val="150000"/>
              </a:lnSpc>
            </a:pPr>
            <a:r>
              <a:rPr lang="en-US" sz="2200" b="1" dirty="0">
                <a:solidFill>
                  <a:schemeClr val="tx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5.</a:t>
            </a:r>
          </a:p>
        </p:txBody>
      </p:sp>
      <p:sp>
        <p:nvSpPr>
          <p:cNvPr id="28" name="Text Placeholder 17">
            <a:extLst>
              <a:ext uri="{FF2B5EF4-FFF2-40B4-BE49-F238E27FC236}">
                <a16:creationId xmlns:a16="http://schemas.microsoft.com/office/drawing/2014/main" id="{6FF71D66-09F6-C545-173C-E4918A91F00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155536" y="4693042"/>
            <a:ext cx="4090669" cy="477764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200" b="1">
                <a:solidFill>
                  <a:schemeClr val="tx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tx2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37" name="Picture Placeholder 10">
            <a:extLst>
              <a:ext uri="{FF2B5EF4-FFF2-40B4-BE49-F238E27FC236}">
                <a16:creationId xmlns:a16="http://schemas.microsoft.com/office/drawing/2014/main" id="{670B5801-42BD-259B-180E-B4706551C0A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10406331" y="598826"/>
            <a:ext cx="2384497" cy="1186841"/>
          </a:xfrm>
          <a:prstGeom prst="rect">
            <a:avLst/>
          </a:prstGeom>
          <a:noFill/>
          <a:effectLst>
            <a:outerShdw blurRad="66753" dist="39609" dir="12780000" sx="101109" sy="101109" algn="t" rotWithShape="0">
              <a:prstClr val="black">
                <a:alpha val="17409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786354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32">
          <p15:clr>
            <a:srgbClr val="FBAE40"/>
          </p15:clr>
        </p15:guide>
        <p15:guide id="2" pos="336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gradFill>
          <a:gsLst>
            <a:gs pos="100000">
              <a:srgbClr val="FDFFFE"/>
            </a:gs>
            <a:gs pos="66020">
              <a:srgbClr val="F3FFFF"/>
            </a:gs>
            <a:gs pos="37992">
              <a:srgbClr val="FFFFFF"/>
            </a:gs>
            <a:gs pos="7000">
              <a:srgbClr val="EAFCFE"/>
            </a:gs>
          </a:gsLst>
          <a:lin ang="4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2">
            <a:extLst>
              <a:ext uri="{FF2B5EF4-FFF2-40B4-BE49-F238E27FC236}">
                <a16:creationId xmlns:a16="http://schemas.microsoft.com/office/drawing/2014/main" id="{CCB0938D-C7B4-782B-BFAF-F503DE1CAEF0}"/>
              </a:ext>
            </a:extLst>
          </p:cNvPr>
          <p:cNvSpPr/>
          <p:nvPr userDrawn="1"/>
        </p:nvSpPr>
        <p:spPr>
          <a:xfrm>
            <a:off x="-14287" y="4334114"/>
            <a:ext cx="1149441" cy="1499066"/>
          </a:xfrm>
          <a:custGeom>
            <a:avLst/>
            <a:gdLst>
              <a:gd name="connsiteX0" fmla="*/ 399908 w 1149441"/>
              <a:gd name="connsiteY0" fmla="*/ 0 h 1499066"/>
              <a:gd name="connsiteX1" fmla="*/ 1149441 w 1149441"/>
              <a:gd name="connsiteY1" fmla="*/ 749533 h 1499066"/>
              <a:gd name="connsiteX2" fmla="*/ 399908 w 1149441"/>
              <a:gd name="connsiteY2" fmla="*/ 1499066 h 1499066"/>
              <a:gd name="connsiteX3" fmla="*/ 108156 w 1149441"/>
              <a:gd name="connsiteY3" fmla="*/ 1440164 h 1499066"/>
              <a:gd name="connsiteX4" fmla="*/ 0 w 1149441"/>
              <a:gd name="connsiteY4" fmla="*/ 1381459 h 1499066"/>
              <a:gd name="connsiteX5" fmla="*/ 0 w 1149441"/>
              <a:gd name="connsiteY5" fmla="*/ 117607 h 1499066"/>
              <a:gd name="connsiteX6" fmla="*/ 108156 w 1149441"/>
              <a:gd name="connsiteY6" fmla="*/ 58902 h 1499066"/>
              <a:gd name="connsiteX7" fmla="*/ 399908 w 1149441"/>
              <a:gd name="connsiteY7" fmla="*/ 0 h 1499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49441" h="1499066">
                <a:moveTo>
                  <a:pt x="399908" y="0"/>
                </a:moveTo>
                <a:cubicBezTo>
                  <a:pt x="813864" y="0"/>
                  <a:pt x="1149441" y="335577"/>
                  <a:pt x="1149441" y="749533"/>
                </a:cubicBezTo>
                <a:cubicBezTo>
                  <a:pt x="1149441" y="1163489"/>
                  <a:pt x="813864" y="1499066"/>
                  <a:pt x="399908" y="1499066"/>
                </a:cubicBezTo>
                <a:cubicBezTo>
                  <a:pt x="296419" y="1499066"/>
                  <a:pt x="197829" y="1478093"/>
                  <a:pt x="108156" y="1440164"/>
                </a:cubicBezTo>
                <a:lnTo>
                  <a:pt x="0" y="1381459"/>
                </a:lnTo>
                <a:lnTo>
                  <a:pt x="0" y="117607"/>
                </a:lnTo>
                <a:lnTo>
                  <a:pt x="108156" y="58902"/>
                </a:lnTo>
                <a:cubicBezTo>
                  <a:pt x="197829" y="20974"/>
                  <a:pt x="296419" y="0"/>
                  <a:pt x="399908" y="0"/>
                </a:cubicBez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Freeform 19">
            <a:extLst>
              <a:ext uri="{FF2B5EF4-FFF2-40B4-BE49-F238E27FC236}">
                <a16:creationId xmlns:a16="http://schemas.microsoft.com/office/drawing/2014/main" id="{27AD3143-C49E-0951-0DB8-A9ABF0AB7E13}"/>
              </a:ext>
            </a:extLst>
          </p:cNvPr>
          <p:cNvSpPr/>
          <p:nvPr userDrawn="1"/>
        </p:nvSpPr>
        <p:spPr>
          <a:xfrm>
            <a:off x="6018661" y="-1535"/>
            <a:ext cx="6184356" cy="5906209"/>
          </a:xfrm>
          <a:custGeom>
            <a:avLst/>
            <a:gdLst>
              <a:gd name="connsiteX0" fmla="*/ 605352 w 6184356"/>
              <a:gd name="connsiteY0" fmla="*/ 0 h 5906209"/>
              <a:gd name="connsiteX1" fmla="*/ 6184356 w 6184356"/>
              <a:gd name="connsiteY1" fmla="*/ 0 h 5906209"/>
              <a:gd name="connsiteX2" fmla="*/ 6184356 w 6184356"/>
              <a:gd name="connsiteY2" fmla="*/ 5104584 h 5906209"/>
              <a:gd name="connsiteX3" fmla="*/ 5989771 w 6184356"/>
              <a:gd name="connsiteY3" fmla="*/ 5250092 h 5906209"/>
              <a:gd name="connsiteX4" fmla="*/ 3841790 w 6184356"/>
              <a:gd name="connsiteY4" fmla="*/ 5906209 h 5906209"/>
              <a:gd name="connsiteX5" fmla="*/ 0 w 6184356"/>
              <a:gd name="connsiteY5" fmla="*/ 2064419 h 5906209"/>
              <a:gd name="connsiteX6" fmla="*/ 463684 w 6184356"/>
              <a:gd name="connsiteY6" fmla="*/ 233194 h 5906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84356" h="5906209">
                <a:moveTo>
                  <a:pt x="605352" y="0"/>
                </a:moveTo>
                <a:lnTo>
                  <a:pt x="6184356" y="0"/>
                </a:lnTo>
                <a:lnTo>
                  <a:pt x="6184356" y="5104584"/>
                </a:lnTo>
                <a:lnTo>
                  <a:pt x="5989771" y="5250092"/>
                </a:lnTo>
                <a:cubicBezTo>
                  <a:pt x="5376618" y="5664330"/>
                  <a:pt x="4637451" y="5906209"/>
                  <a:pt x="3841790" y="5906209"/>
                </a:cubicBezTo>
                <a:cubicBezTo>
                  <a:pt x="1720028" y="5906209"/>
                  <a:pt x="0" y="4186181"/>
                  <a:pt x="0" y="2064419"/>
                </a:cubicBezTo>
                <a:cubicBezTo>
                  <a:pt x="0" y="1401369"/>
                  <a:pt x="167972" y="777550"/>
                  <a:pt x="463684" y="233194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16" name="Picture Placeholder 10">
            <a:extLst>
              <a:ext uri="{FF2B5EF4-FFF2-40B4-BE49-F238E27FC236}">
                <a16:creationId xmlns:a16="http://schemas.microsoft.com/office/drawing/2014/main" id="{354EAA14-8DA6-82B8-268B-6AC90131138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2964226" y="-5834"/>
            <a:ext cx="2384497" cy="1186841"/>
          </a:xfrm>
          <a:prstGeom prst="rect">
            <a:avLst/>
          </a:prstGeom>
          <a:noFill/>
          <a:effectLst>
            <a:outerShdw blurRad="66753" dist="39609" dir="12780000" sx="101109" sy="101109" algn="t" rotWithShape="0">
              <a:prstClr val="black">
                <a:alpha val="17409"/>
              </a:prstClr>
            </a:outerShdw>
          </a:effectLst>
        </p:spPr>
      </p:pic>
      <p:sp>
        <p:nvSpPr>
          <p:cNvPr id="22" name="Oval 21">
            <a:extLst>
              <a:ext uri="{FF2B5EF4-FFF2-40B4-BE49-F238E27FC236}">
                <a16:creationId xmlns:a16="http://schemas.microsoft.com/office/drawing/2014/main" id="{91F142C3-F309-0D74-D5C5-3EAB19D43031}"/>
              </a:ext>
            </a:extLst>
          </p:cNvPr>
          <p:cNvSpPr/>
          <p:nvPr userDrawn="1"/>
        </p:nvSpPr>
        <p:spPr>
          <a:xfrm>
            <a:off x="5689666" y="1067784"/>
            <a:ext cx="635955" cy="635955"/>
          </a:xfrm>
          <a:prstGeom prst="ellipse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 hidden="1"/>
          <p:cNvSpPr/>
          <p:nvPr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800" dirty="0"/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AD72A3CF-7B92-425B-B6F6-280533A6D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2386584"/>
            <a:ext cx="4837176" cy="2103120"/>
          </a:xfrm>
        </p:spPr>
        <p:txBody>
          <a:bodyPr anchor="t" anchorCtr="0">
            <a:normAutofit/>
          </a:bodyPr>
          <a:lstStyle>
            <a:lvl1pPr algn="l">
              <a:defRPr sz="3200" b="1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7EAB2424-7563-1DC0-626C-6310A612A59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49C39743-B767-01E5-1998-BD844DD0962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1BC2EDA-D519-4F34-BF3F-BFFF500F4B0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3" name="Content Placeholder 16">
            <a:extLst>
              <a:ext uri="{FF2B5EF4-FFF2-40B4-BE49-F238E27FC236}">
                <a16:creationId xmlns:a16="http://schemas.microsoft.com/office/drawing/2014/main" id="{A56C6565-B97C-5C01-FA9D-8CF1B20447E2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419088" y="1280160"/>
            <a:ext cx="5129784" cy="4261104"/>
          </a:xfrm>
          <a:solidFill>
            <a:schemeClr val="bg1"/>
          </a:solidFill>
          <a:ln w="12700">
            <a:solidFill>
              <a:schemeClr val="bg2">
                <a:lumMod val="90000"/>
              </a:schemeClr>
            </a:solidFill>
            <a:prstDash val="dash"/>
          </a:ln>
        </p:spPr>
        <p:txBody>
          <a:bodyPr lIns="91440" rIns="91440">
            <a:noAutofit/>
          </a:bodyPr>
          <a:lstStyle>
            <a:lvl1pPr>
              <a:lnSpc>
                <a:spcPct val="100000"/>
              </a:lnSpc>
              <a:defRPr sz="2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467781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32">
          <p15:clr>
            <a:srgbClr val="FBAE40"/>
          </p15:clr>
        </p15:guide>
        <p15:guide id="2" pos="336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bg>
      <p:bgPr>
        <a:gradFill>
          <a:gsLst>
            <a:gs pos="100000">
              <a:srgbClr val="FDFFFE"/>
            </a:gs>
            <a:gs pos="66020">
              <a:srgbClr val="F3FFFF"/>
            </a:gs>
            <a:gs pos="37992">
              <a:srgbClr val="FFFFFF"/>
            </a:gs>
            <a:gs pos="7000">
              <a:srgbClr val="EAFCFE"/>
            </a:gs>
          </a:gsLst>
          <a:lin ang="4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13">
            <a:extLst>
              <a:ext uri="{FF2B5EF4-FFF2-40B4-BE49-F238E27FC236}">
                <a16:creationId xmlns:a16="http://schemas.microsoft.com/office/drawing/2014/main" id="{3444D42C-1BDD-684F-2ED7-CBF2B31FA0BD}"/>
              </a:ext>
            </a:extLst>
          </p:cNvPr>
          <p:cNvSpPr/>
          <p:nvPr userDrawn="1"/>
        </p:nvSpPr>
        <p:spPr>
          <a:xfrm>
            <a:off x="0" y="-11017"/>
            <a:ext cx="5797960" cy="5177077"/>
          </a:xfrm>
          <a:custGeom>
            <a:avLst/>
            <a:gdLst>
              <a:gd name="connsiteX0" fmla="*/ 0 w 6306096"/>
              <a:gd name="connsiteY0" fmla="*/ 0 h 5630799"/>
              <a:gd name="connsiteX1" fmla="*/ 5864035 w 6306096"/>
              <a:gd name="connsiteY1" fmla="*/ 0 h 5630799"/>
              <a:gd name="connsiteX2" fmla="*/ 5927254 w 6306096"/>
              <a:gd name="connsiteY2" fmla="*/ 123434 h 5630799"/>
              <a:gd name="connsiteX3" fmla="*/ 6306096 w 6306096"/>
              <a:gd name="connsiteY3" fmla="*/ 1789009 h 5630799"/>
              <a:gd name="connsiteX4" fmla="*/ 2464306 w 6306096"/>
              <a:gd name="connsiteY4" fmla="*/ 5630799 h 5630799"/>
              <a:gd name="connsiteX5" fmla="*/ 20571 w 6306096"/>
              <a:gd name="connsiteY5" fmla="*/ 4753521 h 5630799"/>
              <a:gd name="connsiteX6" fmla="*/ 0 w 6306096"/>
              <a:gd name="connsiteY6" fmla="*/ 4734825 h 5630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06096" h="5630799">
                <a:moveTo>
                  <a:pt x="0" y="0"/>
                </a:moveTo>
                <a:lnTo>
                  <a:pt x="5864035" y="0"/>
                </a:lnTo>
                <a:lnTo>
                  <a:pt x="5927254" y="123434"/>
                </a:lnTo>
                <a:cubicBezTo>
                  <a:pt x="6170039" y="627296"/>
                  <a:pt x="6306096" y="1192264"/>
                  <a:pt x="6306096" y="1789009"/>
                </a:cubicBezTo>
                <a:cubicBezTo>
                  <a:pt x="6306096" y="3910771"/>
                  <a:pt x="4586068" y="5630799"/>
                  <a:pt x="2464306" y="5630799"/>
                </a:cubicBezTo>
                <a:cubicBezTo>
                  <a:pt x="1536035" y="5630799"/>
                  <a:pt x="684659" y="5301575"/>
                  <a:pt x="20571" y="4753521"/>
                </a:cubicBezTo>
                <a:lnTo>
                  <a:pt x="0" y="4734825"/>
                </a:lnTo>
                <a:close/>
              </a:path>
            </a:pathLst>
          </a:custGeom>
          <a:solidFill>
            <a:schemeClr val="accent3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B266F6B-F29A-5957-62EB-27F8C2FAEB4C}"/>
              </a:ext>
            </a:extLst>
          </p:cNvPr>
          <p:cNvSpPr/>
          <p:nvPr userDrawn="1"/>
        </p:nvSpPr>
        <p:spPr>
          <a:xfrm>
            <a:off x="5282616" y="378865"/>
            <a:ext cx="813384" cy="813384"/>
          </a:xfrm>
          <a:prstGeom prst="ellipse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Placeholder 10">
            <a:extLst>
              <a:ext uri="{FF2B5EF4-FFF2-40B4-BE49-F238E27FC236}">
                <a16:creationId xmlns:a16="http://schemas.microsoft.com/office/drawing/2014/main" id="{C18B912F-D300-065E-2807-E2EA07EBA5B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63206" y="5671159"/>
            <a:ext cx="2384497" cy="1186841"/>
          </a:xfrm>
          <a:prstGeom prst="rect">
            <a:avLst/>
          </a:prstGeom>
          <a:noFill/>
          <a:effectLst>
            <a:outerShdw blurRad="66753" dist="39609" dir="12780000" sx="101109" sy="101109" algn="t" rotWithShape="0">
              <a:prstClr val="black">
                <a:alpha val="17409"/>
              </a:prstClr>
            </a:outerShdw>
          </a:effectLst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10AC709F-F9A3-D8F0-A42E-A2C94191DFC0}"/>
              </a:ext>
            </a:extLst>
          </p:cNvPr>
          <p:cNvSpPr/>
          <p:nvPr userDrawn="1"/>
        </p:nvSpPr>
        <p:spPr>
          <a:xfrm>
            <a:off x="6875619" y="5909834"/>
            <a:ext cx="397747" cy="397747"/>
          </a:xfrm>
          <a:prstGeom prst="ellipse">
            <a:avLst/>
          </a:prstGeom>
          <a:solidFill>
            <a:schemeClr val="accent6">
              <a:alpha val="3033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 hidden="1"/>
          <p:cNvSpPr/>
          <p:nvPr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800" dirty="0"/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AD72A3CF-7B92-425B-B6F6-280533A6D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2386584"/>
            <a:ext cx="4837176" cy="2103120"/>
          </a:xfrm>
        </p:spPr>
        <p:txBody>
          <a:bodyPr anchor="t" anchorCtr="0">
            <a:normAutofit/>
          </a:bodyPr>
          <a:lstStyle>
            <a:lvl1pPr algn="l">
              <a:defRPr sz="3200" b="1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7EAB2424-7563-1DC0-626C-6310A612A59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49C39743-B767-01E5-1998-BD844DD0962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1BC2EDA-D519-4F34-BF3F-BFFF500F4B0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3" name="Content Placeholder 16">
            <a:extLst>
              <a:ext uri="{FF2B5EF4-FFF2-40B4-BE49-F238E27FC236}">
                <a16:creationId xmlns:a16="http://schemas.microsoft.com/office/drawing/2014/main" id="{A56C6565-B97C-5C01-FA9D-8CF1B20447E2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419088" y="1280160"/>
            <a:ext cx="5129784" cy="4261104"/>
          </a:xfrm>
          <a:solidFill>
            <a:schemeClr val="bg1"/>
          </a:solidFill>
          <a:ln w="12700">
            <a:solidFill>
              <a:schemeClr val="bg2">
                <a:lumMod val="90000"/>
              </a:schemeClr>
            </a:solidFill>
            <a:prstDash val="dash"/>
          </a:ln>
        </p:spPr>
        <p:txBody>
          <a:bodyPr lIns="91440" rIns="91440">
            <a:noAutofit/>
          </a:bodyPr>
          <a:lstStyle>
            <a:lvl1pPr>
              <a:lnSpc>
                <a:spcPct val="100000"/>
              </a:lnSpc>
              <a:defRPr sz="2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780351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32">
          <p15:clr>
            <a:srgbClr val="FBAE40"/>
          </p15:clr>
        </p15:guide>
        <p15:guide id="2" pos="33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3">
    <p:bg>
      <p:bgPr>
        <a:gradFill>
          <a:gsLst>
            <a:gs pos="100000">
              <a:srgbClr val="FDFFFE"/>
            </a:gs>
            <a:gs pos="66020">
              <a:srgbClr val="F3FFFF"/>
            </a:gs>
            <a:gs pos="37992">
              <a:srgbClr val="FFFFFF"/>
            </a:gs>
            <a:gs pos="7000">
              <a:srgbClr val="EAFCFE"/>
            </a:gs>
          </a:gsLst>
          <a:lin ang="4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17">
            <a:extLst>
              <a:ext uri="{FF2B5EF4-FFF2-40B4-BE49-F238E27FC236}">
                <a16:creationId xmlns:a16="http://schemas.microsoft.com/office/drawing/2014/main" id="{B85198C3-2E2B-8874-B190-913F6956F27F}"/>
              </a:ext>
            </a:extLst>
          </p:cNvPr>
          <p:cNvSpPr/>
          <p:nvPr userDrawn="1"/>
        </p:nvSpPr>
        <p:spPr>
          <a:xfrm>
            <a:off x="8934171" y="2087276"/>
            <a:ext cx="3262907" cy="4770723"/>
          </a:xfrm>
          <a:custGeom>
            <a:avLst/>
            <a:gdLst>
              <a:gd name="connsiteX0" fmla="*/ 2635767 w 3262907"/>
              <a:gd name="connsiteY0" fmla="*/ 0 h 4770723"/>
              <a:gd name="connsiteX1" fmla="*/ 3166966 w 3262907"/>
              <a:gd name="connsiteY1" fmla="*/ 53550 h 4770723"/>
              <a:gd name="connsiteX2" fmla="*/ 3262907 w 3262907"/>
              <a:gd name="connsiteY2" fmla="*/ 78219 h 4770723"/>
              <a:gd name="connsiteX3" fmla="*/ 3262907 w 3262907"/>
              <a:gd name="connsiteY3" fmla="*/ 4770723 h 4770723"/>
              <a:gd name="connsiteX4" fmla="*/ 1094334 w 3262907"/>
              <a:gd name="connsiteY4" fmla="*/ 4770723 h 4770723"/>
              <a:gd name="connsiteX5" fmla="*/ 959175 w 3262907"/>
              <a:gd name="connsiteY5" fmla="*/ 4669653 h 4770723"/>
              <a:gd name="connsiteX6" fmla="*/ 0 w 3262907"/>
              <a:gd name="connsiteY6" fmla="*/ 2635767 h 4770723"/>
              <a:gd name="connsiteX7" fmla="*/ 2635767 w 3262907"/>
              <a:gd name="connsiteY7" fmla="*/ 0 h 4770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262907" h="4770723">
                <a:moveTo>
                  <a:pt x="2635767" y="0"/>
                </a:moveTo>
                <a:cubicBezTo>
                  <a:pt x="2817729" y="0"/>
                  <a:pt x="2995384" y="18439"/>
                  <a:pt x="3166966" y="53550"/>
                </a:cubicBezTo>
                <a:lnTo>
                  <a:pt x="3262907" y="78219"/>
                </a:lnTo>
                <a:lnTo>
                  <a:pt x="3262907" y="4770723"/>
                </a:lnTo>
                <a:lnTo>
                  <a:pt x="1094334" y="4770723"/>
                </a:lnTo>
                <a:lnTo>
                  <a:pt x="959175" y="4669653"/>
                </a:lnTo>
                <a:cubicBezTo>
                  <a:pt x="373383" y="4186215"/>
                  <a:pt x="0" y="3454595"/>
                  <a:pt x="0" y="2635767"/>
                </a:cubicBezTo>
                <a:cubicBezTo>
                  <a:pt x="0" y="1180073"/>
                  <a:pt x="1180073" y="0"/>
                  <a:pt x="2635767" y="0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" name="Freeform 21">
            <a:extLst>
              <a:ext uri="{FF2B5EF4-FFF2-40B4-BE49-F238E27FC236}">
                <a16:creationId xmlns:a16="http://schemas.microsoft.com/office/drawing/2014/main" id="{9C80863B-5076-EB08-18A2-8E31F090A5C9}"/>
              </a:ext>
            </a:extLst>
          </p:cNvPr>
          <p:cNvSpPr/>
          <p:nvPr userDrawn="1"/>
        </p:nvSpPr>
        <p:spPr>
          <a:xfrm>
            <a:off x="537021" y="0"/>
            <a:ext cx="1824598" cy="1392971"/>
          </a:xfrm>
          <a:custGeom>
            <a:avLst/>
            <a:gdLst>
              <a:gd name="connsiteX0" fmla="*/ 139847 w 1824598"/>
              <a:gd name="connsiteY0" fmla="*/ 0 h 1392971"/>
              <a:gd name="connsiteX1" fmla="*/ 1684751 w 1824598"/>
              <a:gd name="connsiteY1" fmla="*/ 0 h 1392971"/>
              <a:gd name="connsiteX2" fmla="*/ 1752905 w 1824598"/>
              <a:gd name="connsiteY2" fmla="*/ 125564 h 1392971"/>
              <a:gd name="connsiteX3" fmla="*/ 1824598 w 1824598"/>
              <a:gd name="connsiteY3" fmla="*/ 480672 h 1392971"/>
              <a:gd name="connsiteX4" fmla="*/ 912299 w 1824598"/>
              <a:gd name="connsiteY4" fmla="*/ 1392971 h 1392971"/>
              <a:gd name="connsiteX5" fmla="*/ 0 w 1824598"/>
              <a:gd name="connsiteY5" fmla="*/ 480672 h 1392971"/>
              <a:gd name="connsiteX6" fmla="*/ 71693 w 1824598"/>
              <a:gd name="connsiteY6" fmla="*/ 125564 h 1392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24598" h="1392971">
                <a:moveTo>
                  <a:pt x="139847" y="0"/>
                </a:moveTo>
                <a:lnTo>
                  <a:pt x="1684751" y="0"/>
                </a:lnTo>
                <a:lnTo>
                  <a:pt x="1752905" y="125564"/>
                </a:lnTo>
                <a:cubicBezTo>
                  <a:pt x="1799070" y="234710"/>
                  <a:pt x="1824598" y="354710"/>
                  <a:pt x="1824598" y="480672"/>
                </a:cubicBezTo>
                <a:cubicBezTo>
                  <a:pt x="1824598" y="984521"/>
                  <a:pt x="1416148" y="1392971"/>
                  <a:pt x="912299" y="1392971"/>
                </a:cubicBezTo>
                <a:cubicBezTo>
                  <a:pt x="408450" y="1392971"/>
                  <a:pt x="0" y="984521"/>
                  <a:pt x="0" y="480672"/>
                </a:cubicBezTo>
                <a:cubicBezTo>
                  <a:pt x="0" y="354710"/>
                  <a:pt x="25528" y="234710"/>
                  <a:pt x="71693" y="125564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Freeform 23">
            <a:extLst>
              <a:ext uri="{FF2B5EF4-FFF2-40B4-BE49-F238E27FC236}">
                <a16:creationId xmlns:a16="http://schemas.microsoft.com/office/drawing/2014/main" id="{BDD0B550-942E-F4E9-B09A-16F6C4F00DE0}"/>
              </a:ext>
            </a:extLst>
          </p:cNvPr>
          <p:cNvSpPr/>
          <p:nvPr userDrawn="1"/>
        </p:nvSpPr>
        <p:spPr>
          <a:xfrm>
            <a:off x="3165666" y="5908181"/>
            <a:ext cx="3046380" cy="949818"/>
          </a:xfrm>
          <a:custGeom>
            <a:avLst/>
            <a:gdLst>
              <a:gd name="connsiteX0" fmla="*/ 1523190 w 3046380"/>
              <a:gd name="connsiteY0" fmla="*/ 0 h 949818"/>
              <a:gd name="connsiteX1" fmla="*/ 3017169 w 3046380"/>
              <a:gd name="connsiteY1" fmla="*/ 889179 h 949818"/>
              <a:gd name="connsiteX2" fmla="*/ 3046380 w 3046380"/>
              <a:gd name="connsiteY2" fmla="*/ 949818 h 949818"/>
              <a:gd name="connsiteX3" fmla="*/ 0 w 3046380"/>
              <a:gd name="connsiteY3" fmla="*/ 949818 h 949818"/>
              <a:gd name="connsiteX4" fmla="*/ 29212 w 3046380"/>
              <a:gd name="connsiteY4" fmla="*/ 889179 h 949818"/>
              <a:gd name="connsiteX5" fmla="*/ 1523190 w 3046380"/>
              <a:gd name="connsiteY5" fmla="*/ 0 h 949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46380" h="949818">
                <a:moveTo>
                  <a:pt x="1523190" y="0"/>
                </a:moveTo>
                <a:cubicBezTo>
                  <a:pt x="2168310" y="0"/>
                  <a:pt x="2729454" y="359544"/>
                  <a:pt x="3017169" y="889179"/>
                </a:cubicBezTo>
                <a:lnTo>
                  <a:pt x="3046380" y="949818"/>
                </a:lnTo>
                <a:lnTo>
                  <a:pt x="0" y="949818"/>
                </a:lnTo>
                <a:lnTo>
                  <a:pt x="29212" y="889179"/>
                </a:lnTo>
                <a:cubicBezTo>
                  <a:pt x="316927" y="359544"/>
                  <a:pt x="878070" y="0"/>
                  <a:pt x="1523190" y="0"/>
                </a:cubicBez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00450AD-469A-81EC-8D58-093490CDE6F4}"/>
              </a:ext>
            </a:extLst>
          </p:cNvPr>
          <p:cNvSpPr/>
          <p:nvPr userDrawn="1"/>
        </p:nvSpPr>
        <p:spPr>
          <a:xfrm>
            <a:off x="537021" y="948393"/>
            <a:ext cx="420622" cy="420622"/>
          </a:xfrm>
          <a:prstGeom prst="ellipse">
            <a:avLst/>
          </a:prstGeom>
          <a:solidFill>
            <a:schemeClr val="accent1">
              <a:alpha val="3319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 hidden="1"/>
          <p:cNvSpPr/>
          <p:nvPr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800" dirty="0"/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AD72A3CF-7B92-425B-B6F6-280533A6D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2386584"/>
            <a:ext cx="4837176" cy="2103120"/>
          </a:xfrm>
        </p:spPr>
        <p:txBody>
          <a:bodyPr anchor="t" anchorCtr="0">
            <a:normAutofit/>
          </a:bodyPr>
          <a:lstStyle>
            <a:lvl1pPr algn="l">
              <a:defRPr sz="3200" b="1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7EAB2424-7563-1DC0-626C-6310A612A59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49C39743-B767-01E5-1998-BD844DD0962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1BC2EDA-D519-4F34-BF3F-BFFF500F4B0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3" name="Content Placeholder 16">
            <a:extLst>
              <a:ext uri="{FF2B5EF4-FFF2-40B4-BE49-F238E27FC236}">
                <a16:creationId xmlns:a16="http://schemas.microsoft.com/office/drawing/2014/main" id="{A56C6565-B97C-5C01-FA9D-8CF1B20447E2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419088" y="1280160"/>
            <a:ext cx="5129784" cy="4261104"/>
          </a:xfrm>
          <a:solidFill>
            <a:schemeClr val="bg1"/>
          </a:solidFill>
          <a:ln w="12700">
            <a:solidFill>
              <a:schemeClr val="bg2">
                <a:lumMod val="90000"/>
              </a:schemeClr>
            </a:solidFill>
            <a:prstDash val="dash"/>
          </a:ln>
        </p:spPr>
        <p:txBody>
          <a:bodyPr lIns="91440" rIns="91440">
            <a:noAutofit/>
          </a:bodyPr>
          <a:lstStyle>
            <a:lvl1pPr>
              <a:lnSpc>
                <a:spcPct val="100000"/>
              </a:lnSpc>
              <a:defRPr sz="2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287448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32">
          <p15:clr>
            <a:srgbClr val="FBAE40"/>
          </p15:clr>
        </p15:guide>
        <p15:guide id="2" pos="336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21208" y="448056"/>
            <a:ext cx="6876288" cy="64008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9496" y="1435608"/>
            <a:ext cx="4416552" cy="39776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39496" y="612648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4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897112" y="6190487"/>
            <a:ext cx="2743200" cy="3657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D1BC2EDA-D519-4F34-BF3F-BFFF500F4B0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03625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</p:sldLayoutIdLst>
  <p:txStyles>
    <p:titleStyle>
      <a:lvl1pPr algn="l" defTabSz="914400" rtl="0" eaLnBrk="1" latinLnBrk="0" hangingPunct="1">
        <a:spcBef>
          <a:spcPct val="0"/>
        </a:spcBef>
        <a:buNone/>
        <a:defRPr sz="2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Tx/>
        <a:buNone/>
        <a:defRPr lang="en-US" sz="1200" kern="1200" dirty="0">
          <a:solidFill>
            <a:schemeClr val="tx1"/>
          </a:solidFill>
          <a:latin typeface="+mn-lt"/>
          <a:ea typeface="+mn-ea"/>
          <a:cs typeface="+mn-cs"/>
        </a:defRPr>
      </a:lvl1pPr>
      <a:lvl2pPr marL="2286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16002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20574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25146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7pPr>
      <a:lvl8pPr marL="29718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8pPr>
      <a:lvl9pPr marL="3429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svg"/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12" Type="http://schemas.openxmlformats.org/officeDocument/2006/relationships/image" Target="../media/image14.png"/><Relationship Id="rId17" Type="http://schemas.openxmlformats.org/officeDocument/2006/relationships/image" Target="../media/image19.svg"/><Relationship Id="rId2" Type="http://schemas.openxmlformats.org/officeDocument/2006/relationships/image" Target="../media/image4.png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7.svg"/><Relationship Id="rId15" Type="http://schemas.openxmlformats.org/officeDocument/2006/relationships/image" Target="../media/image17.sv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svg"/><Relationship Id="rId14" Type="http://schemas.openxmlformats.org/officeDocument/2006/relationships/image" Target="../media/image16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datareportal.com/reports/digital-2023-global-overview-report" TargetMode="Externa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99000">
              <a:srgbClr val="FCFFFE"/>
            </a:gs>
            <a:gs pos="66020">
              <a:srgbClr val="F3FFFF"/>
            </a:gs>
            <a:gs pos="37992">
              <a:srgbClr val="FFFFFF"/>
            </a:gs>
            <a:gs pos="8000">
              <a:srgbClr val="EAFCFD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A3ABAE01-492C-66AE-B44A-4212DCA5D1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528" y="2075688"/>
            <a:ext cx="11119104" cy="640080"/>
          </a:xfrm>
        </p:spPr>
        <p:txBody>
          <a:bodyPr/>
          <a:lstStyle/>
          <a:p>
            <a:r>
              <a:rPr lang="en-US" sz="4400" dirty="0"/>
              <a:t>Emoji Prediction using LSTM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F3C45D-FA15-C862-A1A5-7B04BA96CF2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116105" y="2818504"/>
            <a:ext cx="10163825" cy="3017520"/>
          </a:xfrm>
        </p:spPr>
        <p:txBody>
          <a:bodyPr/>
          <a:lstStyle/>
          <a:p>
            <a:r>
              <a:rPr lang="en-US" sz="2800" dirty="0"/>
              <a:t>Department of Electronics and Communication Engineering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                                                                              - RAKSHITA GOWDA (03)</a:t>
            </a:r>
          </a:p>
          <a:p>
            <a:endParaRPr lang="en-US" dirty="0"/>
          </a:p>
          <a:p>
            <a:endParaRPr lang="en-IN" dirty="0"/>
          </a:p>
        </p:txBody>
      </p:sp>
      <p:sp>
        <p:nvSpPr>
          <p:cNvPr id="4" name="Slide Number Placeholder 7">
            <a:extLst>
              <a:ext uri="{FF2B5EF4-FFF2-40B4-BE49-F238E27FC236}">
                <a16:creationId xmlns:a16="http://schemas.microsoft.com/office/drawing/2014/main" id="{192B615A-08BC-182B-FC6E-7F8DF152C95B}"/>
              </a:ext>
            </a:extLst>
          </p:cNvPr>
          <p:cNvSpPr txBox="1">
            <a:spLocks/>
          </p:cNvSpPr>
          <p:nvPr/>
        </p:nvSpPr>
        <p:spPr>
          <a:xfrm>
            <a:off x="8894343" y="6194361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294A09A9-5501-47C1-A89A-A340965A2BE2}" type="slidenum">
              <a:rPr lang="en-US" sz="1400" smtClean="0"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pPr algn="r"/>
              <a:t>1</a:t>
            </a:fld>
            <a:endParaRPr lang="en-US" sz="1400" dirty="0">
              <a:solidFill>
                <a:schemeClr val="bg2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Smiley Face 9">
            <a:extLst>
              <a:ext uri="{FF2B5EF4-FFF2-40B4-BE49-F238E27FC236}">
                <a16:creationId xmlns:a16="http://schemas.microsoft.com/office/drawing/2014/main" id="{90660CB9-95C0-E83E-04CE-423F32585FC6}"/>
              </a:ext>
            </a:extLst>
          </p:cNvPr>
          <p:cNvSpPr/>
          <p:nvPr/>
        </p:nvSpPr>
        <p:spPr>
          <a:xfrm>
            <a:off x="900953" y="618566"/>
            <a:ext cx="618565" cy="640080"/>
          </a:xfrm>
          <a:prstGeom prst="smileyFac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1" name="Heart 10">
            <a:extLst>
              <a:ext uri="{FF2B5EF4-FFF2-40B4-BE49-F238E27FC236}">
                <a16:creationId xmlns:a16="http://schemas.microsoft.com/office/drawing/2014/main" id="{C0F3B4F3-F8CB-0056-4CE0-47062552672E}"/>
              </a:ext>
            </a:extLst>
          </p:cNvPr>
          <p:cNvSpPr/>
          <p:nvPr/>
        </p:nvSpPr>
        <p:spPr>
          <a:xfrm>
            <a:off x="3571645" y="618565"/>
            <a:ext cx="799603" cy="781289"/>
          </a:xfrm>
          <a:prstGeom prst="hear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Sun 11">
            <a:extLst>
              <a:ext uri="{FF2B5EF4-FFF2-40B4-BE49-F238E27FC236}">
                <a16:creationId xmlns:a16="http://schemas.microsoft.com/office/drawing/2014/main" id="{ABF6EC81-F7AC-1F5F-6392-36DF151F6AB8}"/>
              </a:ext>
            </a:extLst>
          </p:cNvPr>
          <p:cNvSpPr/>
          <p:nvPr/>
        </p:nvSpPr>
        <p:spPr>
          <a:xfrm>
            <a:off x="645459" y="5593976"/>
            <a:ext cx="874059" cy="847165"/>
          </a:xfrm>
          <a:prstGeom prst="sun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Lightning Bolt 12">
            <a:extLst>
              <a:ext uri="{FF2B5EF4-FFF2-40B4-BE49-F238E27FC236}">
                <a16:creationId xmlns:a16="http://schemas.microsoft.com/office/drawing/2014/main" id="{8BDC5C09-9932-C066-2B24-4852507C60B6}"/>
              </a:ext>
            </a:extLst>
          </p:cNvPr>
          <p:cNvSpPr/>
          <p:nvPr/>
        </p:nvSpPr>
        <p:spPr>
          <a:xfrm>
            <a:off x="3298327" y="4746812"/>
            <a:ext cx="601989" cy="645459"/>
          </a:xfrm>
          <a:prstGeom prst="lightningBol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Moon 13">
            <a:extLst>
              <a:ext uri="{FF2B5EF4-FFF2-40B4-BE49-F238E27FC236}">
                <a16:creationId xmlns:a16="http://schemas.microsoft.com/office/drawing/2014/main" id="{985DE4F9-19DB-5675-1BB8-4D9356AC1734}"/>
              </a:ext>
            </a:extLst>
          </p:cNvPr>
          <p:cNvSpPr/>
          <p:nvPr/>
        </p:nvSpPr>
        <p:spPr>
          <a:xfrm rot="20609289">
            <a:off x="9290789" y="869958"/>
            <a:ext cx="443753" cy="640080"/>
          </a:xfrm>
          <a:prstGeom prst="moon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Cloud 14">
            <a:extLst>
              <a:ext uri="{FF2B5EF4-FFF2-40B4-BE49-F238E27FC236}">
                <a16:creationId xmlns:a16="http://schemas.microsoft.com/office/drawing/2014/main" id="{807C2436-657C-9ACB-70B9-CDE289F7C40D}"/>
              </a:ext>
            </a:extLst>
          </p:cNvPr>
          <p:cNvSpPr/>
          <p:nvPr/>
        </p:nvSpPr>
        <p:spPr>
          <a:xfrm>
            <a:off x="5323958" y="5938016"/>
            <a:ext cx="874059" cy="711555"/>
          </a:xfrm>
          <a:prstGeom prst="cloud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Star: 6 Points 15">
            <a:extLst>
              <a:ext uri="{FF2B5EF4-FFF2-40B4-BE49-F238E27FC236}">
                <a16:creationId xmlns:a16="http://schemas.microsoft.com/office/drawing/2014/main" id="{8E39E48E-6A03-045B-25DA-D20AA8EFBF45}"/>
              </a:ext>
            </a:extLst>
          </p:cNvPr>
          <p:cNvSpPr/>
          <p:nvPr/>
        </p:nvSpPr>
        <p:spPr>
          <a:xfrm>
            <a:off x="7243776" y="5714225"/>
            <a:ext cx="672353" cy="640080"/>
          </a:xfrm>
          <a:prstGeom prst="star6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7" name="Speech Bubble: Oval 16">
            <a:extLst>
              <a:ext uri="{FF2B5EF4-FFF2-40B4-BE49-F238E27FC236}">
                <a16:creationId xmlns:a16="http://schemas.microsoft.com/office/drawing/2014/main" id="{0076E7DC-2A82-33FF-71D8-F526353860C2}"/>
              </a:ext>
            </a:extLst>
          </p:cNvPr>
          <p:cNvSpPr/>
          <p:nvPr/>
        </p:nvSpPr>
        <p:spPr>
          <a:xfrm>
            <a:off x="1262903" y="4020671"/>
            <a:ext cx="874059" cy="497541"/>
          </a:xfrm>
          <a:prstGeom prst="wedgeEllipseCallou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Explosion: 8 Points 17">
            <a:extLst>
              <a:ext uri="{FF2B5EF4-FFF2-40B4-BE49-F238E27FC236}">
                <a16:creationId xmlns:a16="http://schemas.microsoft.com/office/drawing/2014/main" id="{70FAA742-4E59-16E9-3B05-5521D18A9AAC}"/>
              </a:ext>
            </a:extLst>
          </p:cNvPr>
          <p:cNvSpPr/>
          <p:nvPr/>
        </p:nvSpPr>
        <p:spPr>
          <a:xfrm>
            <a:off x="414528" y="2075150"/>
            <a:ext cx="701577" cy="640080"/>
          </a:xfrm>
          <a:prstGeom prst="irregularSeal1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0" name="Graphic 19" descr="Angel face with no fill">
            <a:extLst>
              <a:ext uri="{FF2B5EF4-FFF2-40B4-BE49-F238E27FC236}">
                <a16:creationId xmlns:a16="http://schemas.microsoft.com/office/drawing/2014/main" id="{6144E728-C23E-56C4-5A85-1E13B89812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43560" y="4061012"/>
            <a:ext cx="750796" cy="750796"/>
          </a:xfrm>
          <a:prstGeom prst="rect">
            <a:avLst/>
          </a:prstGeom>
        </p:spPr>
      </p:pic>
      <p:pic>
        <p:nvPicPr>
          <p:cNvPr id="30" name="Graphic 29" descr="Speaker Phone">
            <a:extLst>
              <a:ext uri="{FF2B5EF4-FFF2-40B4-BE49-F238E27FC236}">
                <a16:creationId xmlns:a16="http://schemas.microsoft.com/office/drawing/2014/main" id="{A0F2973B-F4F1-8BBE-80A5-15953378D0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277600" y="1646727"/>
            <a:ext cx="914400" cy="914400"/>
          </a:xfrm>
          <a:prstGeom prst="rect">
            <a:avLst/>
          </a:prstGeom>
        </p:spPr>
      </p:pic>
      <p:pic>
        <p:nvPicPr>
          <p:cNvPr id="32" name="Graphic 31" descr="Bullseye">
            <a:extLst>
              <a:ext uri="{FF2B5EF4-FFF2-40B4-BE49-F238E27FC236}">
                <a16:creationId xmlns:a16="http://schemas.microsoft.com/office/drawing/2014/main" id="{DDF2025C-86C5-1005-F36A-54A933C9E32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956215" y="162751"/>
            <a:ext cx="792032" cy="792032"/>
          </a:xfrm>
          <a:prstGeom prst="rect">
            <a:avLst/>
          </a:prstGeom>
        </p:spPr>
      </p:pic>
      <p:pic>
        <p:nvPicPr>
          <p:cNvPr id="34" name="Graphic 33" descr="Sunglasses face with solid fill">
            <a:extLst>
              <a:ext uri="{FF2B5EF4-FFF2-40B4-BE49-F238E27FC236}">
                <a16:creationId xmlns:a16="http://schemas.microsoft.com/office/drawing/2014/main" id="{1032513C-4E4F-CFD9-0037-2B49F9F4EFE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993977" y="5729586"/>
            <a:ext cx="711555" cy="711555"/>
          </a:xfrm>
          <a:prstGeom prst="rect">
            <a:avLst/>
          </a:prstGeom>
        </p:spPr>
      </p:pic>
      <p:pic>
        <p:nvPicPr>
          <p:cNvPr id="36" name="Graphic 35" descr="Angel face with solid fill">
            <a:extLst>
              <a:ext uri="{FF2B5EF4-FFF2-40B4-BE49-F238E27FC236}">
                <a16:creationId xmlns:a16="http://schemas.microsoft.com/office/drawing/2014/main" id="{78312951-F788-A192-F506-C7AF3492E4B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698287" y="600251"/>
            <a:ext cx="799603" cy="799603"/>
          </a:xfrm>
          <a:prstGeom prst="rect">
            <a:avLst/>
          </a:prstGeom>
        </p:spPr>
      </p:pic>
      <p:pic>
        <p:nvPicPr>
          <p:cNvPr id="38" name="Graphic 37" descr="Grinning face with solid fill">
            <a:extLst>
              <a:ext uri="{FF2B5EF4-FFF2-40B4-BE49-F238E27FC236}">
                <a16:creationId xmlns:a16="http://schemas.microsoft.com/office/drawing/2014/main" id="{E25A0BEC-683E-F1A1-B491-759AA49CA27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425284" y="5777351"/>
            <a:ext cx="782135" cy="782135"/>
          </a:xfrm>
          <a:prstGeom prst="rect">
            <a:avLst/>
          </a:prstGeom>
        </p:spPr>
      </p:pic>
      <p:pic>
        <p:nvPicPr>
          <p:cNvPr id="40" name="Graphic 39" descr="Eyes">
            <a:extLst>
              <a:ext uri="{FF2B5EF4-FFF2-40B4-BE49-F238E27FC236}">
                <a16:creationId xmlns:a16="http://schemas.microsoft.com/office/drawing/2014/main" id="{009DB2D6-B1B4-0082-85D7-8834141A7F1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129323" y="3697672"/>
            <a:ext cx="914400" cy="914400"/>
          </a:xfrm>
          <a:prstGeom prst="rect">
            <a:avLst/>
          </a:prstGeom>
        </p:spPr>
      </p:pic>
      <p:pic>
        <p:nvPicPr>
          <p:cNvPr id="42" name="Graphic 41" descr="Burger and drink">
            <a:extLst>
              <a:ext uri="{FF2B5EF4-FFF2-40B4-BE49-F238E27FC236}">
                <a16:creationId xmlns:a16="http://schemas.microsoft.com/office/drawing/2014/main" id="{8226BA4B-D018-C060-816E-623D8126965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1053571" y="571742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314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467AB765-3A7D-760D-98E2-A4F1F3AA74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9894" y="671181"/>
            <a:ext cx="4837176" cy="2103120"/>
          </a:xfrm>
        </p:spPr>
        <p:txBody>
          <a:bodyPr>
            <a:noAutofit/>
          </a:bodyPr>
          <a:lstStyle/>
          <a:p>
            <a:r>
              <a:rPr lang="en-US" sz="3200" b="1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Conclusion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C440E03-E7C1-544B-28E7-68A716A8AAF0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787918" y="1519528"/>
            <a:ext cx="10849625" cy="5039958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Emoji Prediction project was successfully implemented, achieving the goal of associating emojis with sentences using machine learning libraries.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project started with a data-driven approach, collecting and preprocessing a substantial dataset of sentences with emojis sourced from Twitter messages.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Feature extraction and embedding techniques were applied to convert textual data into a format suitable for machine learning models, enhancing the model's understanding of sentence semantics.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project explored and integrated Long Short-Term Memory (LSTM) models, providing insights into handling sequential data and enriching the project's capabilities.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outcome is a practical Emoji Prediction system that can suggest emojis based on input sentences, showcasing the tangible application of machine learning in enhancing communication and expression.</a:t>
            </a:r>
          </a:p>
        </p:txBody>
      </p:sp>
      <p:sp>
        <p:nvSpPr>
          <p:cNvPr id="5" name="Slide Number Placeholder 7">
            <a:extLst>
              <a:ext uri="{FF2B5EF4-FFF2-40B4-BE49-F238E27FC236}">
                <a16:creationId xmlns:a16="http://schemas.microsoft.com/office/drawing/2014/main" id="{378D202C-539D-0EF3-6CA4-EF055743EFA2}"/>
              </a:ext>
            </a:extLst>
          </p:cNvPr>
          <p:cNvSpPr txBox="1">
            <a:spLocks/>
          </p:cNvSpPr>
          <p:nvPr/>
        </p:nvSpPr>
        <p:spPr>
          <a:xfrm>
            <a:off x="8894343" y="6194361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294A09A9-5501-47C1-A89A-A340965A2BE2}" type="slidenum">
              <a:rPr lang="en-US" sz="1400" smtClean="0"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pPr algn="r"/>
              <a:t>10</a:t>
            </a:fld>
            <a:endParaRPr lang="en-US" sz="1400" dirty="0">
              <a:solidFill>
                <a:schemeClr val="bg2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06568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467AB765-3A7D-760D-98E2-A4F1F3AA74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6788" y="724970"/>
            <a:ext cx="4837176" cy="2103120"/>
          </a:xfrm>
        </p:spPr>
        <p:txBody>
          <a:bodyPr>
            <a:noAutofit/>
          </a:bodyPr>
          <a:lstStyle/>
          <a:p>
            <a:r>
              <a:rPr lang="en-US" sz="3200" b="1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References</a:t>
            </a:r>
          </a:p>
        </p:txBody>
      </p:sp>
      <p:sp>
        <p:nvSpPr>
          <p:cNvPr id="5" name="Slide Number Placeholder 7">
            <a:extLst>
              <a:ext uri="{FF2B5EF4-FFF2-40B4-BE49-F238E27FC236}">
                <a16:creationId xmlns:a16="http://schemas.microsoft.com/office/drawing/2014/main" id="{378D202C-539D-0EF3-6CA4-EF055743EFA2}"/>
              </a:ext>
            </a:extLst>
          </p:cNvPr>
          <p:cNvSpPr txBox="1">
            <a:spLocks/>
          </p:cNvSpPr>
          <p:nvPr/>
        </p:nvSpPr>
        <p:spPr>
          <a:xfrm>
            <a:off x="8894343" y="6194361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294A09A9-5501-47C1-A89A-A340965A2BE2}" type="slidenum">
              <a:rPr lang="en-US" sz="1400" smtClean="0"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pPr algn="r"/>
              <a:t>11</a:t>
            </a:fld>
            <a:endParaRPr lang="en-US" sz="1400" dirty="0">
              <a:solidFill>
                <a:schemeClr val="bg2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3EB9402-2C66-23AC-C986-EC508DE332D8}"/>
              </a:ext>
            </a:extLst>
          </p:cNvPr>
          <p:cNvSpPr txBox="1"/>
          <p:nvPr/>
        </p:nvSpPr>
        <p:spPr>
          <a:xfrm>
            <a:off x="1005167" y="1821830"/>
            <a:ext cx="9631456" cy="45550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005F73"/>
                </a:solidFill>
                <a:effectLst/>
                <a:uLnTx/>
                <a:uFillTx/>
                <a:latin typeface="Segoe UI"/>
                <a:ea typeface="+mj-ea"/>
                <a:cs typeface="+mj-cs"/>
              </a:rPr>
              <a:t>Vinayak Sudhakar Kone, June 2023, “Emoji Prediction Using Bi-Directional LSTM”, ITM Web of Conferences </a:t>
            </a:r>
          </a:p>
          <a:p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005F73"/>
                </a:solidFill>
                <a:effectLst/>
                <a:uLnTx/>
                <a:uFillTx/>
                <a:latin typeface="Segoe UI"/>
                <a:ea typeface="+mj-ea"/>
                <a:cs typeface="+mj-cs"/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005F73"/>
                </a:solidFill>
                <a:effectLst/>
                <a:uLnTx/>
                <a:uFillTx/>
                <a:latin typeface="Segoe UI"/>
                <a:ea typeface="+mj-ea"/>
                <a:cs typeface="+mj-cs"/>
              </a:rPr>
              <a:t>Digital 2023 Global Overview Report, 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005F73"/>
                </a:solidFill>
                <a:effectLst/>
                <a:uLnTx/>
                <a:uFillTx/>
                <a:latin typeface="Segoe UI"/>
                <a:ea typeface="+mj-ea"/>
                <a:cs typeface="+mj-cs"/>
                <a:hlinkClick r:id="rId2"/>
              </a:rPr>
              <a:t>https://datareportal.com/reports/digital-2023-global-overview-report</a:t>
            </a:r>
            <a:endParaRPr lang="en-US" b="1" dirty="0">
              <a:solidFill>
                <a:srgbClr val="005F73"/>
              </a:solidFill>
              <a:latin typeface="Segoe UI"/>
              <a:ea typeface="+mj-ea"/>
              <a:cs typeface="+mj-cs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srgbClr val="005F73"/>
              </a:solidFill>
              <a:effectLst/>
              <a:uLnTx/>
              <a:uFillTx/>
              <a:latin typeface="Segoe UI"/>
              <a:ea typeface="+mj-ea"/>
              <a:cs typeface="+mj-cs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005F73"/>
                </a:solidFill>
                <a:effectLst/>
                <a:uLnTx/>
                <a:uFillTx/>
                <a:latin typeface="Segoe UI"/>
                <a:ea typeface="+mj-ea"/>
                <a:cs typeface="+mj-cs"/>
              </a:rPr>
              <a:t>Ranjan, </a:t>
            </a:r>
            <a:r>
              <a:rPr kumimoji="0" lang="en-US" b="1" i="0" u="none" strike="noStrike" kern="1200" cap="none" spc="0" normalizeH="0" baseline="0" noProof="0" dirty="0" err="1">
                <a:ln>
                  <a:noFill/>
                </a:ln>
                <a:solidFill>
                  <a:srgbClr val="005F73"/>
                </a:solidFill>
                <a:effectLst/>
                <a:uLnTx/>
                <a:uFillTx/>
                <a:latin typeface="Segoe UI"/>
                <a:ea typeface="+mj-ea"/>
                <a:cs typeface="+mj-cs"/>
              </a:rPr>
              <a:t>Ritwik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005F73"/>
                </a:solidFill>
                <a:effectLst/>
                <a:uLnTx/>
                <a:uFillTx/>
                <a:latin typeface="Segoe UI"/>
                <a:ea typeface="+mj-ea"/>
                <a:cs typeface="+mj-cs"/>
              </a:rPr>
              <a:t>, and Palak Yadav. "Emoji Prediction using LSTM and Naive Bayes”, TENCON 2021-2021 IEEE Region 10 Conference (TENCON). IEEE, 2021</a:t>
            </a:r>
          </a:p>
          <a:p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srgbClr val="005F73"/>
              </a:solidFill>
              <a:effectLst/>
              <a:uLnTx/>
              <a:uFillTx/>
              <a:latin typeface="Segoe UI"/>
              <a:ea typeface="+mj-ea"/>
              <a:cs typeface="+mj-cs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005F73"/>
                </a:solidFill>
                <a:effectLst/>
                <a:uLnTx/>
                <a:uFillTx/>
                <a:latin typeface="Segoe UI"/>
                <a:ea typeface="+mj-ea"/>
                <a:cs typeface="+mj-cs"/>
              </a:rPr>
              <a:t>Peng, </a:t>
            </a:r>
            <a:r>
              <a:rPr kumimoji="0" lang="en-US" b="1" i="0" u="none" strike="noStrike" kern="1200" cap="none" spc="0" normalizeH="0" baseline="0" noProof="0" dirty="0" err="1">
                <a:ln>
                  <a:noFill/>
                </a:ln>
                <a:solidFill>
                  <a:srgbClr val="005F73"/>
                </a:solidFill>
                <a:effectLst/>
                <a:uLnTx/>
                <a:uFillTx/>
                <a:latin typeface="Segoe UI"/>
                <a:ea typeface="+mj-ea"/>
                <a:cs typeface="+mj-cs"/>
              </a:rPr>
              <a:t>Dunlu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005F73"/>
                </a:solidFill>
                <a:effectLst/>
                <a:uLnTx/>
                <a:uFillTx/>
                <a:latin typeface="Segoe UI"/>
                <a:ea typeface="+mj-ea"/>
                <a:cs typeface="+mj-cs"/>
              </a:rPr>
              <a:t>, and </a:t>
            </a:r>
            <a:r>
              <a:rPr kumimoji="0" lang="en-US" b="1" i="0" u="none" strike="noStrike" kern="1200" cap="none" spc="0" normalizeH="0" baseline="0" noProof="0" dirty="0" err="1">
                <a:ln>
                  <a:noFill/>
                </a:ln>
                <a:solidFill>
                  <a:srgbClr val="005F73"/>
                </a:solidFill>
                <a:effectLst/>
                <a:uLnTx/>
                <a:uFillTx/>
                <a:latin typeface="Segoe UI"/>
                <a:ea typeface="+mj-ea"/>
                <a:cs typeface="+mj-cs"/>
              </a:rPr>
              <a:t>Huimin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005F73"/>
                </a:solidFill>
                <a:effectLst/>
                <a:uLnTx/>
                <a:uFillTx/>
                <a:latin typeface="Segoe UI"/>
                <a:ea typeface="+mj-ea"/>
                <a:cs typeface="+mj-cs"/>
              </a:rPr>
              <a:t> Zhao. "Seq2Emoji: A hybrid sequence generation model for short text emoji prediction." Knowledge-Based Systems 214 (2021): 106727.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srgbClr val="005F73"/>
              </a:solidFill>
              <a:effectLst/>
              <a:uLnTx/>
              <a:uFillTx/>
              <a:latin typeface="Segoe UI"/>
              <a:ea typeface="+mj-ea"/>
              <a:cs typeface="+mj-cs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005F73"/>
                </a:solidFill>
                <a:effectLst/>
                <a:uLnTx/>
                <a:uFillTx/>
                <a:latin typeface="Segoe UI"/>
                <a:ea typeface="+mj-ea"/>
                <a:cs typeface="+mj-cs"/>
              </a:rPr>
              <a:t>Acheampong, Francisca </a:t>
            </a:r>
            <a:r>
              <a:rPr kumimoji="0" lang="en-US" b="1" i="0" u="none" strike="noStrike" kern="1200" cap="none" spc="0" normalizeH="0" baseline="0" noProof="0" dirty="0" err="1">
                <a:ln>
                  <a:noFill/>
                </a:ln>
                <a:solidFill>
                  <a:srgbClr val="005F73"/>
                </a:solidFill>
                <a:effectLst/>
                <a:uLnTx/>
                <a:uFillTx/>
                <a:latin typeface="Segoe UI"/>
                <a:ea typeface="+mj-ea"/>
                <a:cs typeface="+mj-cs"/>
              </a:rPr>
              <a:t>Adoma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005F73"/>
                </a:solidFill>
                <a:effectLst/>
                <a:uLnTx/>
                <a:uFillTx/>
                <a:latin typeface="Segoe UI"/>
                <a:ea typeface="+mj-ea"/>
                <a:cs typeface="+mj-cs"/>
              </a:rPr>
              <a:t>, Chen Wenyu, and Henry </a:t>
            </a:r>
            <a:r>
              <a:rPr kumimoji="0" lang="en-US" b="1" i="0" u="none" strike="noStrike" kern="1200" cap="none" spc="0" normalizeH="0" baseline="0" noProof="0" dirty="0" err="1">
                <a:ln>
                  <a:noFill/>
                </a:ln>
                <a:solidFill>
                  <a:srgbClr val="005F73"/>
                </a:solidFill>
                <a:effectLst/>
                <a:uLnTx/>
                <a:uFillTx/>
                <a:latin typeface="Segoe UI"/>
                <a:ea typeface="+mj-ea"/>
                <a:cs typeface="+mj-cs"/>
              </a:rPr>
              <a:t>Nunoo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005F73"/>
                </a:solidFill>
                <a:effectLst/>
                <a:uLnTx/>
                <a:uFillTx/>
                <a:latin typeface="Segoe UI"/>
                <a:ea typeface="+mj-ea"/>
                <a:cs typeface="+mj-cs"/>
              </a:rPr>
              <a:t>‐Mensah. "Text‐based emotion detection: Advances, challenges, and opportunities." Engineering Reports 2.7(2020)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5F73"/>
              </a:solidFill>
              <a:effectLst/>
              <a:uLnTx/>
              <a:uFillTx/>
              <a:latin typeface="Segoe UI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5112524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C800AA7-60B0-4D88-7EC3-7859D74B5DE1}"/>
              </a:ext>
            </a:extLst>
          </p:cNvPr>
          <p:cNvSpPr txBox="1"/>
          <p:nvPr/>
        </p:nvSpPr>
        <p:spPr>
          <a:xfrm>
            <a:off x="3573556" y="2444697"/>
            <a:ext cx="609824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600" b="1" dirty="0">
                <a:solidFill>
                  <a:srgbClr val="005F73"/>
                </a:solidFill>
                <a:latin typeface="Segoe UI"/>
                <a:ea typeface="+mj-ea"/>
                <a:cs typeface="+mj-cs"/>
              </a:rPr>
              <a:t>THANK YOU</a:t>
            </a:r>
            <a:endParaRPr lang="en-IN" sz="6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0CF8BD0-6642-0C48-3BEB-721CAE5CADCE}"/>
              </a:ext>
            </a:extLst>
          </p:cNvPr>
          <p:cNvSpPr txBox="1"/>
          <p:nvPr/>
        </p:nvSpPr>
        <p:spPr>
          <a:xfrm>
            <a:off x="7050881" y="3906501"/>
            <a:ext cx="635793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005F73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- RAKSHITA GOWDA (03)</a:t>
            </a:r>
          </a:p>
        </p:txBody>
      </p:sp>
    </p:spTree>
    <p:extLst>
      <p:ext uri="{BB962C8B-B14F-4D97-AF65-F5344CB8AC3E}">
        <p14:creationId xmlns:p14="http://schemas.microsoft.com/office/powerpoint/2010/main" val="37823526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0D83115-C04F-D5C4-E3F7-BD410E9E47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Contents: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64C97F5-6F1F-4C24-CDA9-ADFE70EA2FE2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928813" y="1523619"/>
            <a:ext cx="5694997" cy="4096512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tx2"/>
                </a:solidFill>
                <a:ea typeface="+mn-lt"/>
                <a:cs typeface="Segoe UI Semibold" panose="020B0502040204020203" pitchFamily="34" charset="0"/>
              </a:rPr>
              <a:t>Introduction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ea typeface="+mn-lt"/>
                <a:cs typeface="Segoe UI Semibold" panose="020B0502040204020203" pitchFamily="34" charset="0"/>
              </a:rPr>
              <a:t>Machine Learning Basics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ea typeface="+mn-lt"/>
                <a:cs typeface="Segoe UI Semibold" panose="020B0502040204020203" pitchFamily="34" charset="0"/>
              </a:rPr>
              <a:t>Introduction to Deep Learning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ea typeface="+mn-lt"/>
                <a:cs typeface="Segoe UI Semibold" panose="020B0502040204020203" pitchFamily="34" charset="0"/>
              </a:rPr>
              <a:t>LSTM Algorithm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ea typeface="+mn-lt"/>
                <a:cs typeface="Segoe UI Semibold" panose="020B0502040204020203" pitchFamily="34" charset="0"/>
              </a:rPr>
              <a:t>Flowchart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ea typeface="+mn-lt"/>
                <a:cs typeface="Segoe UI Semibold" panose="020B0502040204020203" pitchFamily="34" charset="0"/>
              </a:rPr>
              <a:t>Advantages, Disadvantages, Future Scope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ea typeface="+mn-lt"/>
                <a:cs typeface="Segoe UI Semibold" panose="020B0502040204020203" pitchFamily="34" charset="0"/>
              </a:rPr>
              <a:t>Conclusion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ea typeface="+mn-lt"/>
                <a:cs typeface="Segoe UI Semibold" panose="020B0502040204020203" pitchFamily="34" charset="0"/>
              </a:rPr>
              <a:t>References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ea typeface="+mn-lt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43509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99000">
              <a:srgbClr val="FDFFFE"/>
            </a:gs>
            <a:gs pos="66000">
              <a:srgbClr val="F3FFFF"/>
            </a:gs>
            <a:gs pos="37992">
              <a:srgbClr val="FFFFFF"/>
            </a:gs>
            <a:gs pos="5000">
              <a:srgbClr val="EAFCFE"/>
            </a:gs>
          </a:gsLst>
          <a:lin ang="17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19E9CFE-1820-51D6-3F5B-5FD2FCD3B7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8546" y="516905"/>
            <a:ext cx="4590288" cy="1764792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18" name="Subtitle 17">
            <a:extLst>
              <a:ext uri="{FF2B5EF4-FFF2-40B4-BE49-F238E27FC236}">
                <a16:creationId xmlns:a16="http://schemas.microsoft.com/office/drawing/2014/main" id="{57D62F16-F75C-6B98-2080-BECC2DE82C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75691" y="1627095"/>
            <a:ext cx="5467755" cy="2404872"/>
          </a:xfrm>
        </p:spPr>
        <p:txBody>
          <a:bodyPr>
            <a:no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tx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The emojis are tiny graphics, generally used during texting through social media platforms.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tx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These express a combination of visuals and words simultaneously and provide a different method of interactions.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tx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Even after being used quite a significant number of times on social media, their meanings and importance haven't received enough focus and attention.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tx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In the described project, we perform the analysis of the relationship between emojis and English words and predict the respective emojis for some given text or tweet messages.</a:t>
            </a:r>
          </a:p>
        </p:txBody>
      </p:sp>
      <p:pic>
        <p:nvPicPr>
          <p:cNvPr id="21" name="Picture Placeholder 10" descr="Overwhelmed monster picture">
            <a:extLst>
              <a:ext uri="{FF2B5EF4-FFF2-40B4-BE49-F238E27FC236}">
                <a16:creationId xmlns:a16="http://schemas.microsoft.com/office/drawing/2014/main" id="{AC8B7BBA-26C8-CB53-DE41-470B696859E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05840" y="1266444"/>
            <a:ext cx="4325112" cy="4325112"/>
          </a:xfrm>
          <a:prstGeom prst="rect">
            <a:avLst/>
          </a:prstGeom>
          <a:noFill/>
          <a:effectLst>
            <a:outerShdw blurRad="66753" dist="39609" dir="12780000" sx="101109" sy="101109" algn="t" rotWithShape="0">
              <a:prstClr val="black">
                <a:alpha val="17409"/>
              </a:prst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00F1D43-0E40-E36B-E276-28189E322F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844" t="42496" r="19961" b="45624"/>
          <a:stretch/>
        </p:blipFill>
        <p:spPr>
          <a:xfrm>
            <a:off x="642246" y="5432459"/>
            <a:ext cx="5467755" cy="908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8755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F6731-6DB9-4A9F-1DFF-AAFDE05A3C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Difference between DL and ML</a:t>
            </a:r>
          </a:p>
        </p:txBody>
      </p:sp>
      <p:sp>
        <p:nvSpPr>
          <p:cNvPr id="19" name="Slide Number Placeholder 7">
            <a:extLst>
              <a:ext uri="{FF2B5EF4-FFF2-40B4-BE49-F238E27FC236}">
                <a16:creationId xmlns:a16="http://schemas.microsoft.com/office/drawing/2014/main" id="{BE71C81B-D2D7-0980-5857-B1C98347E578}"/>
              </a:ext>
            </a:extLst>
          </p:cNvPr>
          <p:cNvSpPr txBox="1">
            <a:spLocks/>
          </p:cNvSpPr>
          <p:nvPr/>
        </p:nvSpPr>
        <p:spPr>
          <a:xfrm>
            <a:off x="8894343" y="6194361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294A09A9-5501-47C1-A89A-A340965A2BE2}" type="slidenum">
              <a:rPr lang="en-US" sz="1400" smtClean="0"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pPr algn="r"/>
              <a:t>4</a:t>
            </a:fld>
            <a:endParaRPr lang="en-US" sz="1400" dirty="0">
              <a:solidFill>
                <a:schemeClr val="bg2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7B7F08-155D-B041-00C7-51B41E0F4B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588" t="26067" r="32610" b="9657"/>
          <a:stretch/>
        </p:blipFill>
        <p:spPr>
          <a:xfrm>
            <a:off x="1882588" y="1520503"/>
            <a:ext cx="7920317" cy="5038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7180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FDFFFE"/>
            </a:gs>
            <a:gs pos="66020">
              <a:srgbClr val="F3FFFF"/>
            </a:gs>
            <a:gs pos="37992">
              <a:srgbClr val="FFFFFF"/>
            </a:gs>
            <a:gs pos="7000">
              <a:srgbClr val="EAFCFE"/>
            </a:gs>
          </a:gsLst>
          <a:lin ang="4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F6731-6DB9-4A9F-1DFF-AAFDE05A3C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Deep Learning?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0F4DABC-776E-129B-FA8C-661326A791F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54457" y="4974969"/>
            <a:ext cx="6774391" cy="2131804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Deep learning is a subfield of machine learning that has gained tremendous popularity and proven to be highly effective in a wide range of applications.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There are several compelling reasons why deep learning is preferred and used extensively:</a:t>
            </a:r>
          </a:p>
          <a:p>
            <a:endParaRPr lang="en-US" sz="1800" dirty="0"/>
          </a:p>
          <a:p>
            <a:r>
              <a:rPr lang="en-US" sz="1800" dirty="0"/>
              <a:t>      - Ability to Learn Complex Patterns</a:t>
            </a:r>
          </a:p>
          <a:p>
            <a:r>
              <a:rPr lang="en-US" sz="1800" dirty="0"/>
              <a:t>      - Feature Extraction</a:t>
            </a:r>
          </a:p>
          <a:p>
            <a:r>
              <a:rPr lang="en-US" sz="1800" dirty="0"/>
              <a:t>      - Scalability</a:t>
            </a:r>
          </a:p>
          <a:p>
            <a:r>
              <a:rPr lang="en-US" sz="1800" dirty="0"/>
              <a:t>      - Versatility</a:t>
            </a:r>
          </a:p>
          <a:p>
            <a:r>
              <a:rPr lang="en-US" sz="1800" dirty="0"/>
              <a:t>      - State-of-the-Art Performance</a:t>
            </a:r>
          </a:p>
          <a:p>
            <a:r>
              <a:rPr lang="en-US" sz="1800" dirty="0"/>
              <a:t>      - Transfer Learning</a:t>
            </a:r>
          </a:p>
          <a:p>
            <a:r>
              <a:rPr lang="en-US" sz="1800" dirty="0"/>
              <a:t>      - Representation Learning</a:t>
            </a:r>
          </a:p>
          <a:p>
            <a:r>
              <a:rPr lang="en-US" sz="1800" dirty="0"/>
              <a:t>      - Continuous Improvement</a:t>
            </a:r>
          </a:p>
          <a:p>
            <a:r>
              <a:rPr lang="en-US" sz="1800" dirty="0"/>
              <a:t>      - Availability of Frameworks and Libraries</a:t>
            </a:r>
          </a:p>
          <a:p>
            <a:r>
              <a:rPr lang="en-US" sz="1800" dirty="0"/>
              <a:t>      - Real-world Applications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9" name="Slide Number Placeholder 7">
            <a:extLst>
              <a:ext uri="{FF2B5EF4-FFF2-40B4-BE49-F238E27FC236}">
                <a16:creationId xmlns:a16="http://schemas.microsoft.com/office/drawing/2014/main" id="{BE71C81B-D2D7-0980-5857-B1C98347E578}"/>
              </a:ext>
            </a:extLst>
          </p:cNvPr>
          <p:cNvSpPr txBox="1">
            <a:spLocks/>
          </p:cNvSpPr>
          <p:nvPr/>
        </p:nvSpPr>
        <p:spPr>
          <a:xfrm>
            <a:off x="8894343" y="6194361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294A09A9-5501-47C1-A89A-A340965A2BE2}" type="slidenum">
              <a:rPr lang="en-US" sz="1400" smtClean="0"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pPr algn="r"/>
              <a:t>5</a:t>
            </a:fld>
            <a:endParaRPr lang="en-US" sz="1400" dirty="0">
              <a:solidFill>
                <a:schemeClr val="bg2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6C1D3C2-A2C6-0080-6EF8-B94D871C21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335" t="31235" r="28358" b="20591"/>
          <a:stretch/>
        </p:blipFill>
        <p:spPr>
          <a:xfrm>
            <a:off x="7328849" y="2216099"/>
            <a:ext cx="4207402" cy="2758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3287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FDFFFE"/>
            </a:gs>
            <a:gs pos="66020">
              <a:srgbClr val="F3FFFF"/>
            </a:gs>
            <a:gs pos="37992">
              <a:srgbClr val="FFFFFF"/>
            </a:gs>
            <a:gs pos="7000">
              <a:srgbClr val="EAFCFE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47FA792-7CC8-6C5F-8E4F-307FA211BA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LSTM Algorithm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AE50C1-8B10-4A77-755C-0924BFB92425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971550" y="1531048"/>
            <a:ext cx="10215562" cy="5028438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Long Short-Term Memory (LSTM) networks are a type of recurrent neural network useful for predicting sequences.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Bi-Directional Long Short-Term Memory (Bi-LSTM) is a type of recurrent neural network (RNN) with two separate layers of neurons, one running the input sequence forwards and another running it backwards.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It allows the network to capture contextual information from both directions in the input sequence, allowing it to understand the data better and make better predictions.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Bi-Directional architecture can also improve the performance of language models, especially for tasks like sentiment analysis.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Bi-LSTMs are a powerful tool for natural language processing (NLP) and have been used in many applications such as voice recognition, machine translation, and question answering. </a:t>
            </a:r>
          </a:p>
        </p:txBody>
      </p:sp>
      <p:sp>
        <p:nvSpPr>
          <p:cNvPr id="7" name="Slide Number Placeholder 7">
            <a:extLst>
              <a:ext uri="{FF2B5EF4-FFF2-40B4-BE49-F238E27FC236}">
                <a16:creationId xmlns:a16="http://schemas.microsoft.com/office/drawing/2014/main" id="{D6070869-402B-F0CE-748B-0BF0AE47078C}"/>
              </a:ext>
            </a:extLst>
          </p:cNvPr>
          <p:cNvSpPr txBox="1">
            <a:spLocks/>
          </p:cNvSpPr>
          <p:nvPr/>
        </p:nvSpPr>
        <p:spPr>
          <a:xfrm>
            <a:off x="8894343" y="6194361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294A09A9-5501-47C1-A89A-A340965A2BE2}" type="slidenum">
              <a:rPr lang="en-US" sz="1400" smtClean="0"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pPr algn="r"/>
              <a:t>6</a:t>
            </a:fld>
            <a:endParaRPr lang="en-US" sz="1400" dirty="0">
              <a:solidFill>
                <a:schemeClr val="bg2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13789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99000">
              <a:srgbClr val="FCFFFE"/>
            </a:gs>
            <a:gs pos="66020">
              <a:srgbClr val="F3FFFF"/>
            </a:gs>
            <a:gs pos="37992">
              <a:srgbClr val="FFFFFF"/>
            </a:gs>
            <a:gs pos="8000">
              <a:srgbClr val="EAFCFD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467AB765-3A7D-760D-98E2-A4F1F3AA74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9894" y="953569"/>
            <a:ext cx="4837176" cy="2103120"/>
          </a:xfrm>
        </p:spPr>
        <p:txBody>
          <a:bodyPr>
            <a:noAutofit/>
          </a:bodyPr>
          <a:lstStyle/>
          <a:p>
            <a:r>
              <a:rPr lang="en-US" sz="3200" b="1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Implementation Plan:</a:t>
            </a:r>
          </a:p>
        </p:txBody>
      </p:sp>
      <p:sp>
        <p:nvSpPr>
          <p:cNvPr id="5" name="Slide Number Placeholder 7">
            <a:extLst>
              <a:ext uri="{FF2B5EF4-FFF2-40B4-BE49-F238E27FC236}">
                <a16:creationId xmlns:a16="http://schemas.microsoft.com/office/drawing/2014/main" id="{378D202C-539D-0EF3-6CA4-EF055743EFA2}"/>
              </a:ext>
            </a:extLst>
          </p:cNvPr>
          <p:cNvSpPr txBox="1">
            <a:spLocks/>
          </p:cNvSpPr>
          <p:nvPr/>
        </p:nvSpPr>
        <p:spPr>
          <a:xfrm>
            <a:off x="8894343" y="6194361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294A09A9-5501-47C1-A89A-A340965A2BE2}" type="slidenum">
              <a:rPr lang="en-US" sz="1400" smtClean="0"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pPr algn="r"/>
              <a:t>7</a:t>
            </a:fld>
            <a:endParaRPr lang="en-US" sz="1400" dirty="0">
              <a:solidFill>
                <a:schemeClr val="bg2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D30D514-C00D-9070-C68A-1403D16230E0}"/>
              </a:ext>
            </a:extLst>
          </p:cNvPr>
          <p:cNvPicPr>
            <a:picLocks noGrp="1" noChangeAspect="1"/>
          </p:cNvPicPr>
          <p:nvPr>
            <p:ph sz="quarter" idx="16"/>
          </p:nvPr>
        </p:nvPicPr>
        <p:blipFill rotWithShape="1">
          <a:blip r:embed="rId2"/>
          <a:srcRect l="37016" t="38489" r="16170" b="29022"/>
          <a:stretch/>
        </p:blipFill>
        <p:spPr>
          <a:xfrm>
            <a:off x="1155910" y="1873761"/>
            <a:ext cx="9880180" cy="385510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A2BF0B8-E159-F683-6274-DC7E4E756D8B}"/>
              </a:ext>
            </a:extLst>
          </p:cNvPr>
          <p:cNvSpPr txBox="1"/>
          <p:nvPr/>
        </p:nvSpPr>
        <p:spPr>
          <a:xfrm>
            <a:off x="4468482" y="5794251"/>
            <a:ext cx="606504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5F73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Flowchart of LSTM Network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012428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467AB765-3A7D-760D-98E2-A4F1F3AA74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7034" y="824981"/>
            <a:ext cx="4837176" cy="2103120"/>
          </a:xfrm>
        </p:spPr>
        <p:txBody>
          <a:bodyPr>
            <a:noAutofit/>
          </a:bodyPr>
          <a:lstStyle/>
          <a:p>
            <a:r>
              <a:rPr lang="en-US" sz="3200" b="1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Result:</a:t>
            </a:r>
          </a:p>
        </p:txBody>
      </p:sp>
      <p:sp>
        <p:nvSpPr>
          <p:cNvPr id="5" name="Slide Number Placeholder 7">
            <a:extLst>
              <a:ext uri="{FF2B5EF4-FFF2-40B4-BE49-F238E27FC236}">
                <a16:creationId xmlns:a16="http://schemas.microsoft.com/office/drawing/2014/main" id="{378D202C-539D-0EF3-6CA4-EF055743EFA2}"/>
              </a:ext>
            </a:extLst>
          </p:cNvPr>
          <p:cNvSpPr txBox="1">
            <a:spLocks/>
          </p:cNvSpPr>
          <p:nvPr/>
        </p:nvSpPr>
        <p:spPr>
          <a:xfrm>
            <a:off x="8894343" y="6194361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294A09A9-5501-47C1-A89A-A340965A2BE2}" type="slidenum">
              <a:rPr lang="en-US" sz="1400" smtClean="0"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pPr algn="r"/>
              <a:t>8</a:t>
            </a:fld>
            <a:endParaRPr lang="en-US" sz="1400" dirty="0">
              <a:solidFill>
                <a:schemeClr val="bg2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9CAB88-D073-D285-D40A-4230F5E9DB9C}"/>
              </a:ext>
            </a:extLst>
          </p:cNvPr>
          <p:cNvSpPr txBox="1"/>
          <p:nvPr/>
        </p:nvSpPr>
        <p:spPr>
          <a:xfrm>
            <a:off x="1078706" y="2005129"/>
            <a:ext cx="4837176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5F73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The results of using a Bi-Directional LSTM for emoji prediction are promising.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5F73"/>
              </a:solidFill>
              <a:effectLst/>
              <a:uLnTx/>
              <a:uFillTx/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5F73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The model achieved an accuracy of 94%, showing that the model was able to predict an emoji based on the preceding text with high precision.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5F73"/>
              </a:solidFill>
              <a:effectLst/>
              <a:uLnTx/>
              <a:uFillTx/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5F73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Further, the model predicted a larger variety of emojis, which is beneficial for applications like sentiment analysis.</a:t>
            </a:r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A87B518-B9C8-59DB-27C8-C5793DBAE2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2537" y="1990841"/>
            <a:ext cx="4456850" cy="254317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485243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FDFFFE"/>
            </a:gs>
            <a:gs pos="65000">
              <a:srgbClr val="F3FFFF"/>
            </a:gs>
            <a:gs pos="37992">
              <a:srgbClr val="FFFFFF"/>
            </a:gs>
            <a:gs pos="8000">
              <a:srgbClr val="EAFCFE"/>
            </a:gs>
          </a:gsLst>
          <a:lin ang="17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87169C0-7EAF-938E-14B7-CF06762D0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877730" y="840049"/>
            <a:ext cx="11119104" cy="640080"/>
          </a:xfrm>
        </p:spPr>
        <p:txBody>
          <a:bodyPr/>
          <a:lstStyle/>
          <a:p>
            <a:r>
              <a:rPr lang="en-US" dirty="0"/>
              <a:t>Advantages: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111C7321-499D-1F72-D202-328C52D6A138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809556" y="220682"/>
            <a:ext cx="4292138" cy="2025106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1600" b="1" i="0" dirty="0">
                <a:effectLst/>
                <a:latin typeface="Söhne"/>
              </a:rPr>
              <a:t>Enhanced Communication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1600" b="1" i="0" dirty="0">
                <a:effectLst/>
                <a:latin typeface="Söhne"/>
              </a:rPr>
              <a:t>User Engagement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1600" b="1" i="0" dirty="0">
                <a:effectLst/>
                <a:latin typeface="Söhne"/>
              </a:rPr>
              <a:t>Automated Expression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1600" b="1" i="0" dirty="0">
                <a:effectLst/>
                <a:latin typeface="Söhne"/>
              </a:rPr>
              <a:t>Contextual Understanding</a:t>
            </a:r>
            <a:endParaRPr lang="en-IN" sz="1600" b="1" dirty="0">
              <a:latin typeface="Söhne"/>
            </a:endParaRPr>
          </a:p>
        </p:txBody>
      </p:sp>
      <p:sp>
        <p:nvSpPr>
          <p:cNvPr id="7" name="Slide Number Placeholder 7">
            <a:extLst>
              <a:ext uri="{FF2B5EF4-FFF2-40B4-BE49-F238E27FC236}">
                <a16:creationId xmlns:a16="http://schemas.microsoft.com/office/drawing/2014/main" id="{D6070869-402B-F0CE-748B-0BF0AE47078C}"/>
              </a:ext>
            </a:extLst>
          </p:cNvPr>
          <p:cNvSpPr txBox="1">
            <a:spLocks/>
          </p:cNvSpPr>
          <p:nvPr/>
        </p:nvSpPr>
        <p:spPr>
          <a:xfrm>
            <a:off x="8894343" y="6194361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294A09A9-5501-47C1-A89A-A340965A2BE2}" type="slidenum">
              <a:rPr lang="en-US" sz="1400" smtClean="0"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pPr algn="r"/>
              <a:t>9</a:t>
            </a:fld>
            <a:endParaRPr lang="en-US" sz="1400" dirty="0">
              <a:solidFill>
                <a:schemeClr val="bg2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F744A1-CF22-F824-0899-976156E48EC7}"/>
              </a:ext>
            </a:extLst>
          </p:cNvPr>
          <p:cNvSpPr txBox="1">
            <a:spLocks/>
          </p:cNvSpPr>
          <p:nvPr/>
        </p:nvSpPr>
        <p:spPr>
          <a:xfrm>
            <a:off x="-2706280" y="2923399"/>
            <a:ext cx="11119104" cy="64008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200" b="1" kern="120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dirty="0"/>
              <a:t>Disadvantages:</a:t>
            </a:r>
          </a:p>
        </p:txBody>
      </p:sp>
      <p:sp>
        <p:nvSpPr>
          <p:cNvPr id="6" name="Content Placeholder 12">
            <a:extLst>
              <a:ext uri="{FF2B5EF4-FFF2-40B4-BE49-F238E27FC236}">
                <a16:creationId xmlns:a16="http://schemas.microsoft.com/office/drawing/2014/main" id="{F9A84C2C-06A8-F009-69BB-14FAFDD2EC7A}"/>
              </a:ext>
            </a:extLst>
          </p:cNvPr>
          <p:cNvSpPr txBox="1">
            <a:spLocks/>
          </p:cNvSpPr>
          <p:nvPr/>
        </p:nvSpPr>
        <p:spPr>
          <a:xfrm>
            <a:off x="5809556" y="2494059"/>
            <a:ext cx="4292137" cy="1924808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>
                <a:lumMod val="90000"/>
              </a:schemeClr>
            </a:solidFill>
            <a:prstDash val="dash"/>
          </a:ln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1600" b="1" i="0" dirty="0">
                <a:effectLst/>
                <a:latin typeface="Söhne"/>
              </a:rPr>
              <a:t>Data Dependency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1600" b="1" i="0" dirty="0">
                <a:effectLst/>
                <a:latin typeface="Söhne"/>
              </a:rPr>
              <a:t>Interpretability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1600" b="1" i="0" dirty="0">
                <a:effectLst/>
                <a:latin typeface="Söhne"/>
              </a:rPr>
              <a:t>Cultural and Contextual Variations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1600" b="1" i="0" dirty="0">
                <a:effectLst/>
                <a:latin typeface="Söhne"/>
              </a:rPr>
              <a:t>Evolution of Emoji Usage</a:t>
            </a:r>
            <a:endParaRPr lang="en-IN" sz="1600" b="1" dirty="0">
              <a:latin typeface="Söhne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9E1EF1A-77C1-440D-B3CC-B7529AE8FC7A}"/>
              </a:ext>
            </a:extLst>
          </p:cNvPr>
          <p:cNvSpPr txBox="1">
            <a:spLocks/>
          </p:cNvSpPr>
          <p:nvPr/>
        </p:nvSpPr>
        <p:spPr>
          <a:xfrm>
            <a:off x="-2706280" y="5006749"/>
            <a:ext cx="11119104" cy="64008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200" b="1" kern="120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dirty="0"/>
              <a:t>Future Scopes:</a:t>
            </a:r>
          </a:p>
        </p:txBody>
      </p:sp>
      <p:sp>
        <p:nvSpPr>
          <p:cNvPr id="10" name="Content Placeholder 12">
            <a:extLst>
              <a:ext uri="{FF2B5EF4-FFF2-40B4-BE49-F238E27FC236}">
                <a16:creationId xmlns:a16="http://schemas.microsoft.com/office/drawing/2014/main" id="{ACAA3E94-E301-66F7-00A3-54896B48E50D}"/>
              </a:ext>
            </a:extLst>
          </p:cNvPr>
          <p:cNvSpPr txBox="1">
            <a:spLocks/>
          </p:cNvSpPr>
          <p:nvPr/>
        </p:nvSpPr>
        <p:spPr>
          <a:xfrm>
            <a:off x="5814980" y="4667138"/>
            <a:ext cx="4286713" cy="1864612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>
                <a:lumMod val="90000"/>
              </a:schemeClr>
            </a:solidFill>
            <a:prstDash val="dash"/>
          </a:ln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1600" b="1" i="0" dirty="0">
                <a:effectLst/>
                <a:latin typeface="Söhne"/>
              </a:rPr>
              <a:t>Multilingual Support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1600" b="1" i="0" dirty="0">
                <a:effectLst/>
                <a:latin typeface="Söhne"/>
              </a:rPr>
              <a:t>Real-time Contextual Analysis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1600" b="1" i="0" dirty="0">
                <a:effectLst/>
                <a:latin typeface="Söhne"/>
              </a:rPr>
              <a:t>Integration in Virtual Assistants</a:t>
            </a:r>
            <a:endParaRPr lang="en-IN" sz="1600" b="1" dirty="0">
              <a:latin typeface="Söhne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1600" b="1" i="0" dirty="0">
                <a:effectLst/>
                <a:latin typeface="Söhne"/>
              </a:rPr>
              <a:t>Cross-modal Applications</a:t>
            </a:r>
            <a:endParaRPr lang="en-IN" sz="1600" b="1" dirty="0"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3990171912"/>
      </p:ext>
    </p:extLst>
  </p:cSld>
  <p:clrMapOvr>
    <a:masterClrMapping/>
  </p:clrMapOvr>
</p:sld>
</file>

<file path=ppt/theme/theme1.xml><?xml version="1.0" encoding="utf-8"?>
<a:theme xmlns:a="http://schemas.openxmlformats.org/drawingml/2006/main" name="powerpoint tutorial">
  <a:themeElements>
    <a:clrScheme name="Custom 27">
      <a:dk1>
        <a:srgbClr val="000000"/>
      </a:dk1>
      <a:lt1>
        <a:srgbClr val="FFFFFF"/>
      </a:lt1>
      <a:dk2>
        <a:srgbClr val="005F73"/>
      </a:dk2>
      <a:lt2>
        <a:srgbClr val="E7E6E6"/>
      </a:lt2>
      <a:accent1>
        <a:srgbClr val="6A205F"/>
      </a:accent1>
      <a:accent2>
        <a:srgbClr val="C74F66"/>
      </a:accent2>
      <a:accent3>
        <a:srgbClr val="C40C67"/>
      </a:accent3>
      <a:accent4>
        <a:srgbClr val="FF7675"/>
      </a:accent4>
      <a:accent5>
        <a:srgbClr val="0696D0"/>
      </a:accent5>
      <a:accent6>
        <a:srgbClr val="360070"/>
      </a:accent6>
      <a:hlink>
        <a:srgbClr val="0563C1"/>
      </a:hlink>
      <a:folHlink>
        <a:srgbClr val="954F72"/>
      </a:folHlink>
    </a:clrScheme>
    <a:fontScheme name="Custom 25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eeling overwhelmed _Win32_CP_v14.potx" id="{9E9BB963-45A3-4556-B30D-AC91459E9FF6}" vid="{B46082C7-2098-4B63-B68F-AAE9FA161BE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Feeling overwhelmed</Template>
  <TotalTime>246</TotalTime>
  <Words>732</Words>
  <Application>Microsoft Office PowerPoint</Application>
  <PresentationFormat>Widescreen</PresentationFormat>
  <Paragraphs>94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Calibri</vt:lpstr>
      <vt:lpstr>Segoe UI</vt:lpstr>
      <vt:lpstr>Segoe UI Semibold</vt:lpstr>
      <vt:lpstr>Söhne</vt:lpstr>
      <vt:lpstr>powerpoint tutorial</vt:lpstr>
      <vt:lpstr>Emoji Prediction using LSTM</vt:lpstr>
      <vt:lpstr>Contents:</vt:lpstr>
      <vt:lpstr>Introduction</vt:lpstr>
      <vt:lpstr>Difference between DL and ML</vt:lpstr>
      <vt:lpstr>Why Deep Learning?</vt:lpstr>
      <vt:lpstr>LSTM Algorithm</vt:lpstr>
      <vt:lpstr>Implementation Plan:</vt:lpstr>
      <vt:lpstr>Result:</vt:lpstr>
      <vt:lpstr>Advantages:</vt:lpstr>
      <vt:lpstr>Conclusion</vt:lpstr>
      <vt:lpstr>References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Emoji Prediction using LSTM</dc:title>
  <dc:creator>Rakshita Gowda</dc:creator>
  <cp:lastModifiedBy>Rakshita Gowda</cp:lastModifiedBy>
  <cp:revision>8</cp:revision>
  <dcterms:created xsi:type="dcterms:W3CDTF">2023-09-27T15:37:36Z</dcterms:created>
  <dcterms:modified xsi:type="dcterms:W3CDTF">2024-01-07T13:23:37Z</dcterms:modified>
</cp:coreProperties>
</file>